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4097" r:id="rId1"/>
    <p:sldMasterId id="2147484212" r:id="rId2"/>
  </p:sldMasterIdLst>
  <p:notesMasterIdLst>
    <p:notesMasterId r:id="rId29"/>
  </p:notesMasterIdLst>
  <p:sldIdLst>
    <p:sldId id="870" r:id="rId3"/>
    <p:sldId id="939" r:id="rId4"/>
    <p:sldId id="1049" r:id="rId5"/>
    <p:sldId id="369" r:id="rId6"/>
    <p:sldId id="557" r:id="rId7"/>
    <p:sldId id="1679" r:id="rId8"/>
    <p:sldId id="1052" r:id="rId9"/>
    <p:sldId id="1807" r:id="rId10"/>
    <p:sldId id="1746" r:id="rId11"/>
    <p:sldId id="1050" r:id="rId12"/>
    <p:sldId id="1718" r:id="rId13"/>
    <p:sldId id="1806" r:id="rId14"/>
    <p:sldId id="1809" r:id="rId15"/>
    <p:sldId id="1808" r:id="rId16"/>
    <p:sldId id="1810" r:id="rId17"/>
    <p:sldId id="1811" r:id="rId18"/>
    <p:sldId id="1812" r:id="rId19"/>
    <p:sldId id="1814" r:id="rId20"/>
    <p:sldId id="1813" r:id="rId21"/>
    <p:sldId id="1815" r:id="rId22"/>
    <p:sldId id="1816" r:id="rId23"/>
    <p:sldId id="1341" r:id="rId24"/>
    <p:sldId id="300" r:id="rId25"/>
    <p:sldId id="1804" r:id="rId26"/>
    <p:sldId id="1057" r:id="rId27"/>
    <p:sldId id="1817" r:id="rId28"/>
  </p:sldIdLst>
  <p:sldSz cx="12192000" cy="6858000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Century Gothic" panose="020B0502020202020204" pitchFamily="34" charset="0"/>
      <p:regular r:id="rId34"/>
      <p:bold r:id="rId35"/>
      <p:italic r:id="rId36"/>
      <p:boldItalic r:id="rId37"/>
    </p:embeddedFont>
    <p:embeddedFont>
      <p:font typeface="Kanun AR+LT" panose="02000000000000000000" pitchFamily="2" charset="-78"/>
      <p:regular r:id="rId38"/>
    </p:embeddedFont>
    <p:embeddedFont>
      <p:font typeface="Kanun AR+LT Light" panose="02000000000000000000" pitchFamily="2" charset="-78"/>
      <p:regular r:id="rId39"/>
    </p:embeddedFont>
    <p:embeddedFont>
      <p:font typeface="Open Sans Extrabold" panose="020B0906030804020204" pitchFamily="34" charset="0"/>
      <p:bold r:id="rId40"/>
      <p:boldItalic r:id="rId41"/>
    </p:embeddedFont>
    <p:embeddedFont>
      <p:font typeface="Open Sans Light" panose="020B0306030504020204" pitchFamily="34" charset="0"/>
      <p:regular r:id="rId42"/>
      <p:italic r:id="rId43"/>
    </p:embeddedFont>
    <p:embeddedFont>
      <p:font typeface="Roboto" panose="02000000000000000000" pitchFamily="2" charset="0"/>
      <p:regular r:id="rId44"/>
      <p:bold r:id="rId45"/>
      <p:italic r:id="rId46"/>
      <p:boldItalic r:id="rId47"/>
    </p:embeddedFont>
    <p:embeddedFont>
      <p:font typeface="Roboto Condensed" panose="02000000000000000000" pitchFamily="2" charset="0"/>
      <p:regular r:id="rId48"/>
      <p:bold r:id="rId49"/>
      <p:italic r:id="rId50"/>
      <p:boldItalic r:id="rId51"/>
    </p:embeddedFont>
    <p:embeddedFont>
      <p:font typeface="Roboto Light" panose="02000000000000000000" pitchFamily="2" charset="0"/>
      <p:regular r:id="rId52"/>
      <p:italic r:id="rId53"/>
    </p:embeddedFont>
    <p:embeddedFont>
      <p:font typeface="Shabnam" panose="020B0603030804020204" pitchFamily="34" charset="-78"/>
      <p:regular r:id="rId54"/>
      <p:bold r:id="rId55"/>
    </p:embeddedFont>
    <p:embeddedFont>
      <p:font typeface="Verdana" panose="020B0604030504040204" pitchFamily="34" charset="0"/>
      <p:regular r:id="rId56"/>
      <p:bold r:id="rId57"/>
      <p:italic r:id="rId58"/>
      <p:boldItalic r:id="rId59"/>
    </p:embeddedFont>
  </p:embeddedFontLst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93" userDrawn="1">
          <p15:clr>
            <a:srgbClr val="A4A3A4"/>
          </p15:clr>
        </p15:guide>
        <p15:guide id="4" pos="728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B4E9"/>
    <a:srgbClr val="72B3E0"/>
    <a:srgbClr val="45A5ED"/>
    <a:srgbClr val="BAA6E2"/>
    <a:srgbClr val="A8A6BC"/>
    <a:srgbClr val="107F74"/>
    <a:srgbClr val="48D2FF"/>
    <a:srgbClr val="5F5F5F"/>
    <a:srgbClr val="63B4DF"/>
    <a:srgbClr val="C8F9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73" autoAdjust="0"/>
    <p:restoredTop sz="94434" autoAdjust="0"/>
  </p:normalViewPr>
  <p:slideViewPr>
    <p:cSldViewPr showGuides="1">
      <p:cViewPr varScale="1">
        <p:scale>
          <a:sx n="84" d="100"/>
          <a:sy n="84" d="100"/>
        </p:scale>
        <p:origin x="787" y="72"/>
      </p:cViewPr>
      <p:guideLst>
        <p:guide orient="horz" pos="2160"/>
        <p:guide pos="3840"/>
        <p:guide pos="393"/>
        <p:guide pos="728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384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10.fntdata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47" Type="http://schemas.openxmlformats.org/officeDocument/2006/relationships/font" Target="fonts/font18.fntdata"/><Relationship Id="rId50" Type="http://schemas.openxmlformats.org/officeDocument/2006/relationships/font" Target="fonts/font21.fntdata"/><Relationship Id="rId55" Type="http://schemas.openxmlformats.org/officeDocument/2006/relationships/font" Target="fonts/font26.fntdata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font" Target="fonts/font16.fntdata"/><Relationship Id="rId53" Type="http://schemas.openxmlformats.org/officeDocument/2006/relationships/font" Target="fonts/font24.fntdata"/><Relationship Id="rId58" Type="http://schemas.openxmlformats.org/officeDocument/2006/relationships/font" Target="fonts/font29.fntdata"/><Relationship Id="rId5" Type="http://schemas.openxmlformats.org/officeDocument/2006/relationships/slide" Target="slides/slide3.xml"/><Relationship Id="rId61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font" Target="fonts/font14.fntdata"/><Relationship Id="rId48" Type="http://schemas.openxmlformats.org/officeDocument/2006/relationships/font" Target="fonts/font19.fntdata"/><Relationship Id="rId56" Type="http://schemas.openxmlformats.org/officeDocument/2006/relationships/font" Target="fonts/font27.fntdata"/><Relationship Id="rId8" Type="http://schemas.openxmlformats.org/officeDocument/2006/relationships/slide" Target="slides/slide6.xml"/><Relationship Id="rId51" Type="http://schemas.openxmlformats.org/officeDocument/2006/relationships/font" Target="fonts/font22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font" Target="fonts/font17.fntdata"/><Relationship Id="rId59" Type="http://schemas.openxmlformats.org/officeDocument/2006/relationships/font" Target="fonts/font30.fntdata"/><Relationship Id="rId20" Type="http://schemas.openxmlformats.org/officeDocument/2006/relationships/slide" Target="slides/slide18.xml"/><Relationship Id="rId41" Type="http://schemas.openxmlformats.org/officeDocument/2006/relationships/font" Target="fonts/font12.fntdata"/><Relationship Id="rId54" Type="http://schemas.openxmlformats.org/officeDocument/2006/relationships/font" Target="fonts/font25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7.fntdata"/><Relationship Id="rId49" Type="http://schemas.openxmlformats.org/officeDocument/2006/relationships/font" Target="fonts/font20.fntdata"/><Relationship Id="rId57" Type="http://schemas.openxmlformats.org/officeDocument/2006/relationships/font" Target="fonts/font28.fntdata"/><Relationship Id="rId10" Type="http://schemas.openxmlformats.org/officeDocument/2006/relationships/slide" Target="slides/slide8.xml"/><Relationship Id="rId31" Type="http://schemas.openxmlformats.org/officeDocument/2006/relationships/font" Target="fonts/font2.fntdata"/><Relationship Id="rId44" Type="http://schemas.openxmlformats.org/officeDocument/2006/relationships/font" Target="fonts/font15.fntdata"/><Relationship Id="rId52" Type="http://schemas.openxmlformats.org/officeDocument/2006/relationships/font" Target="fonts/font23.fntdata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CB410A-F33F-4AB4-852F-D1CE6502B2C4}" type="datetimeFigureOut">
              <a:rPr lang="vi-VN" smtClean="0"/>
              <a:t>06/12/2021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AA3FDB-E1FF-41D5-9DDE-74331BAB0AA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233107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AA3FDB-E1FF-41D5-9DDE-74331BAB0AAA}" type="slidenum">
              <a:rPr lang="vi-VN" smtClean="0"/>
              <a:t>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231601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02A053-9E28-4D4C-B446-3C2814735BD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279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-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08001" y="1178427"/>
            <a:ext cx="11157817" cy="231007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400" b="0" baseline="0">
                <a:solidFill>
                  <a:schemeClr val="bg1">
                    <a:lumMod val="75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</a:defRPr>
            </a:lvl1pPr>
            <a:lvl2pPr marL="609570" indent="0">
              <a:buNone/>
              <a:defRPr sz="1600"/>
            </a:lvl2pPr>
            <a:lvl3pPr marL="1219139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7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508001" y="455085"/>
            <a:ext cx="11157817" cy="660511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4267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43136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  <a:alpha val="63000"/>
            </a:schemeClr>
          </a:solidFill>
          <a:ln w="19050">
            <a:noFill/>
          </a:ln>
        </p:spPr>
        <p:txBody>
          <a:bodyPr lIns="0" tIns="91440" rIns="0" bIns="1463040" anchor="b"/>
          <a:lstStyle>
            <a:lvl1pPr algn="ctr" rtl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08001" y="1178427"/>
            <a:ext cx="11157817" cy="231007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400" b="0" baseline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defRPr>
            </a:lvl1pPr>
            <a:lvl2pPr marL="609570" indent="0">
              <a:buNone/>
              <a:defRPr sz="1600"/>
            </a:lvl2pPr>
            <a:lvl3pPr marL="1219139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7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508001" y="455085"/>
            <a:ext cx="11157817" cy="660511"/>
          </a:xfrm>
          <a:prstGeom prst="rect">
            <a:avLst/>
          </a:prstGeom>
        </p:spPr>
        <p:txBody>
          <a:bodyPr lIns="0" tIns="0" rIns="0" bIns="0" anchor="ctr"/>
          <a:lstStyle>
            <a:lvl1pPr algn="ctr">
              <a:defRPr sz="4267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43383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-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08001" y="1178427"/>
            <a:ext cx="11157817" cy="231007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1400" b="0" baseline="0">
                <a:solidFill>
                  <a:schemeClr val="bg1">
                    <a:lumMod val="75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</a:defRPr>
            </a:lvl1pPr>
            <a:lvl2pPr marL="609570" indent="0">
              <a:buNone/>
              <a:defRPr sz="1600"/>
            </a:lvl2pPr>
            <a:lvl3pPr marL="1219139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7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508001" y="455085"/>
            <a:ext cx="11157817" cy="660511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4267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1129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  <a:alpha val="63000"/>
            </a:schemeClr>
          </a:solidFill>
          <a:ln w="19050">
            <a:noFill/>
          </a:ln>
        </p:spPr>
        <p:txBody>
          <a:bodyPr lIns="0" tIns="91440" rIns="0" bIns="1463040" anchor="b"/>
          <a:lstStyle>
            <a:lvl1pPr algn="ctr" rtl="0">
              <a:buNone/>
              <a:defRPr sz="18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3937706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4538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12128441" cy="6858000"/>
          </a:xfrm>
          <a:custGeom>
            <a:avLst/>
            <a:gdLst>
              <a:gd name="connsiteX0" fmla="*/ 0 w 9096331"/>
              <a:gd name="connsiteY0" fmla="*/ 0 h 5143500"/>
              <a:gd name="connsiteX1" fmla="*/ 9096331 w 9096331"/>
              <a:gd name="connsiteY1" fmla="*/ 0 h 5143500"/>
              <a:gd name="connsiteX2" fmla="*/ 638915 w 9096331"/>
              <a:gd name="connsiteY2" fmla="*/ 5143500 h 5143500"/>
              <a:gd name="connsiteX3" fmla="*/ 0 w 9096331"/>
              <a:gd name="connsiteY3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96331" h="5143500">
                <a:moveTo>
                  <a:pt x="0" y="0"/>
                </a:moveTo>
                <a:lnTo>
                  <a:pt x="9096331" y="0"/>
                </a:lnTo>
                <a:lnTo>
                  <a:pt x="638915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bg1">
              <a:lumMod val="95000"/>
              <a:alpha val="70000"/>
            </a:schemeClr>
          </a:solidFill>
          <a:effectLst/>
        </p:spPr>
        <p:txBody>
          <a:bodyPr wrap="square">
            <a:noAutofit/>
          </a:bodyPr>
          <a:lstStyle>
            <a:lvl1pPr>
              <a:defRPr sz="2133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06138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icture Placeholder 85"/>
          <p:cNvSpPr>
            <a:spLocks noGrp="1"/>
          </p:cNvSpPr>
          <p:nvPr>
            <p:ph type="pic" sz="quarter" idx="23"/>
          </p:nvPr>
        </p:nvSpPr>
        <p:spPr>
          <a:xfrm>
            <a:off x="-2609" y="-18734"/>
            <a:ext cx="6100069" cy="6876735"/>
          </a:xfrm>
          <a:custGeom>
            <a:avLst/>
            <a:gdLst>
              <a:gd name="connsiteX0" fmla="*/ 3959075 w 4575052"/>
              <a:gd name="connsiteY0" fmla="*/ 4616244 h 5157551"/>
              <a:gd name="connsiteX1" fmla="*/ 4131858 w 4575052"/>
              <a:gd name="connsiteY1" fmla="*/ 4692690 h 5157551"/>
              <a:gd name="connsiteX2" fmla="*/ 4575052 w 4575052"/>
              <a:gd name="connsiteY2" fmla="*/ 5157551 h 5157551"/>
              <a:gd name="connsiteX3" fmla="*/ 3286520 w 4575052"/>
              <a:gd name="connsiteY3" fmla="*/ 5157551 h 5157551"/>
              <a:gd name="connsiteX4" fmla="*/ 3782841 w 4575052"/>
              <a:gd name="connsiteY4" fmla="*/ 4684363 h 5157551"/>
              <a:gd name="connsiteX5" fmla="*/ 3959075 w 4575052"/>
              <a:gd name="connsiteY5" fmla="*/ 4616244 h 5157551"/>
              <a:gd name="connsiteX6" fmla="*/ 1679941 w 4575052"/>
              <a:gd name="connsiteY6" fmla="*/ 4245252 h 5157551"/>
              <a:gd name="connsiteX7" fmla="*/ 1852724 w 4575052"/>
              <a:gd name="connsiteY7" fmla="*/ 4321698 h 5157551"/>
              <a:gd name="connsiteX8" fmla="*/ 2534081 w 4575052"/>
              <a:gd name="connsiteY8" fmla="*/ 5036366 h 5157551"/>
              <a:gd name="connsiteX9" fmla="*/ 2586346 w 4575052"/>
              <a:gd name="connsiteY9" fmla="*/ 5119299 h 5157551"/>
              <a:gd name="connsiteX10" fmla="*/ 2592846 w 4575052"/>
              <a:gd name="connsiteY10" fmla="*/ 5157550 h 5157551"/>
              <a:gd name="connsiteX11" fmla="*/ 714779 w 4575052"/>
              <a:gd name="connsiteY11" fmla="*/ 5157550 h 5157551"/>
              <a:gd name="connsiteX12" fmla="*/ 732880 w 4575052"/>
              <a:gd name="connsiteY12" fmla="*/ 5075074 h 5157551"/>
              <a:gd name="connsiteX13" fmla="*/ 789040 w 4575052"/>
              <a:gd name="connsiteY13" fmla="*/ 4994727 h 5157551"/>
              <a:gd name="connsiteX14" fmla="*/ 1503707 w 4575052"/>
              <a:gd name="connsiteY14" fmla="*/ 4313371 h 5157551"/>
              <a:gd name="connsiteX15" fmla="*/ 1679941 w 4575052"/>
              <a:gd name="connsiteY15" fmla="*/ 4245252 h 5157551"/>
              <a:gd name="connsiteX16" fmla="*/ 405884 w 4575052"/>
              <a:gd name="connsiteY16" fmla="*/ 3560973 h 5157551"/>
              <a:gd name="connsiteX17" fmla="*/ 549849 w 4575052"/>
              <a:gd name="connsiteY17" fmla="*/ 3624669 h 5157551"/>
              <a:gd name="connsiteX18" fmla="*/ 1117562 w 4575052"/>
              <a:gd name="connsiteY18" fmla="*/ 4220137 h 5157551"/>
              <a:gd name="connsiteX19" fmla="*/ 1110624 w 4575052"/>
              <a:gd name="connsiteY19" fmla="*/ 4510942 h 5157551"/>
              <a:gd name="connsiteX20" fmla="*/ 515156 w 4575052"/>
              <a:gd name="connsiteY20" fmla="*/ 5078655 h 5157551"/>
              <a:gd name="connsiteX21" fmla="*/ 224352 w 4575052"/>
              <a:gd name="connsiteY21" fmla="*/ 5071716 h 5157551"/>
              <a:gd name="connsiteX22" fmla="*/ 1958 w 4575052"/>
              <a:gd name="connsiteY22" fmla="*/ 4838450 h 5157551"/>
              <a:gd name="connsiteX23" fmla="*/ 1958 w 4575052"/>
              <a:gd name="connsiteY23" fmla="*/ 3862834 h 5157551"/>
              <a:gd name="connsiteX24" fmla="*/ 259045 w 4575052"/>
              <a:gd name="connsiteY24" fmla="*/ 3617731 h 5157551"/>
              <a:gd name="connsiteX25" fmla="*/ 405884 w 4575052"/>
              <a:gd name="connsiteY25" fmla="*/ 3560973 h 5157551"/>
              <a:gd name="connsiteX26" fmla="*/ 1958 w 4575052"/>
              <a:gd name="connsiteY26" fmla="*/ 3022207 h 5157551"/>
              <a:gd name="connsiteX27" fmla="*/ 239653 w 4575052"/>
              <a:gd name="connsiteY27" fmla="*/ 3271522 h 5157551"/>
              <a:gd name="connsiteX28" fmla="*/ 233846 w 4575052"/>
              <a:gd name="connsiteY28" fmla="*/ 3514913 h 5157551"/>
              <a:gd name="connsiteX29" fmla="*/ 1958 w 4575052"/>
              <a:gd name="connsiteY29" fmla="*/ 3735993 h 5157551"/>
              <a:gd name="connsiteX30" fmla="*/ 3018042 w 4575052"/>
              <a:gd name="connsiteY30" fmla="*/ 2931816 h 5157551"/>
              <a:gd name="connsiteX31" fmla="*/ 3220268 w 4575052"/>
              <a:gd name="connsiteY31" fmla="*/ 3021291 h 5157551"/>
              <a:gd name="connsiteX32" fmla="*/ 4017730 w 4575052"/>
              <a:gd name="connsiteY32" fmla="*/ 3857738 h 5157551"/>
              <a:gd name="connsiteX33" fmla="*/ 4007983 w 4575052"/>
              <a:gd name="connsiteY33" fmla="*/ 4266228 h 5157551"/>
              <a:gd name="connsiteX34" fmla="*/ 3171535 w 4575052"/>
              <a:gd name="connsiteY34" fmla="*/ 5063689 h 5157551"/>
              <a:gd name="connsiteX35" fmla="*/ 2763047 w 4575052"/>
              <a:gd name="connsiteY35" fmla="*/ 5053942 h 5157551"/>
              <a:gd name="connsiteX36" fmla="*/ 1965585 w 4575052"/>
              <a:gd name="connsiteY36" fmla="*/ 4217494 h 5157551"/>
              <a:gd name="connsiteX37" fmla="*/ 1975332 w 4575052"/>
              <a:gd name="connsiteY37" fmla="*/ 3809006 h 5157551"/>
              <a:gd name="connsiteX38" fmla="*/ 2811779 w 4575052"/>
              <a:gd name="connsiteY38" fmla="*/ 3011544 h 5157551"/>
              <a:gd name="connsiteX39" fmla="*/ 3018042 w 4575052"/>
              <a:gd name="connsiteY39" fmla="*/ 2931816 h 5157551"/>
              <a:gd name="connsiteX40" fmla="*/ 1387162 w 4575052"/>
              <a:gd name="connsiteY40" fmla="*/ 2894383 h 5157551"/>
              <a:gd name="connsiteX41" fmla="*/ 1507653 w 4575052"/>
              <a:gd name="connsiteY41" fmla="*/ 2947694 h 5157551"/>
              <a:gd name="connsiteX42" fmla="*/ 1982804 w 4575052"/>
              <a:gd name="connsiteY42" fmla="*/ 3446074 h 5157551"/>
              <a:gd name="connsiteX43" fmla="*/ 1976998 w 4575052"/>
              <a:gd name="connsiteY43" fmla="*/ 3689465 h 5157551"/>
              <a:gd name="connsiteX44" fmla="*/ 1478617 w 4575052"/>
              <a:gd name="connsiteY44" fmla="*/ 4164615 h 5157551"/>
              <a:gd name="connsiteX45" fmla="*/ 1235228 w 4575052"/>
              <a:gd name="connsiteY45" fmla="*/ 4158808 h 5157551"/>
              <a:gd name="connsiteX46" fmla="*/ 760076 w 4575052"/>
              <a:gd name="connsiteY46" fmla="*/ 3660428 h 5157551"/>
              <a:gd name="connsiteX47" fmla="*/ 765884 w 4575052"/>
              <a:gd name="connsiteY47" fmla="*/ 3417037 h 5157551"/>
              <a:gd name="connsiteX48" fmla="*/ 1264264 w 4575052"/>
              <a:gd name="connsiteY48" fmla="*/ 2941887 h 5157551"/>
              <a:gd name="connsiteX49" fmla="*/ 1387162 w 4575052"/>
              <a:gd name="connsiteY49" fmla="*/ 2894383 h 5157551"/>
              <a:gd name="connsiteX50" fmla="*/ 589026 w 4575052"/>
              <a:gd name="connsiteY50" fmla="*/ 2066395 h 5157551"/>
              <a:gd name="connsiteX51" fmla="*/ 711335 w 4575052"/>
              <a:gd name="connsiteY51" fmla="*/ 2120510 h 5157551"/>
              <a:gd name="connsiteX52" fmla="*/ 1193651 w 4575052"/>
              <a:gd name="connsiteY52" fmla="*/ 2626405 h 5157551"/>
              <a:gd name="connsiteX53" fmla="*/ 1187756 w 4575052"/>
              <a:gd name="connsiteY53" fmla="*/ 2873465 h 5157551"/>
              <a:gd name="connsiteX54" fmla="*/ 681861 w 4575052"/>
              <a:gd name="connsiteY54" fmla="*/ 3355781 h 5157551"/>
              <a:gd name="connsiteX55" fmla="*/ 434801 w 4575052"/>
              <a:gd name="connsiteY55" fmla="*/ 3349886 h 5157551"/>
              <a:gd name="connsiteX56" fmla="*/ 8408 w 4575052"/>
              <a:gd name="connsiteY56" fmla="*/ 2902648 h 5157551"/>
              <a:gd name="connsiteX57" fmla="*/ 8408 w 4575052"/>
              <a:gd name="connsiteY57" fmla="*/ 2549235 h 5157551"/>
              <a:gd name="connsiteX58" fmla="*/ 464275 w 4575052"/>
              <a:gd name="connsiteY58" fmla="*/ 2114615 h 5157551"/>
              <a:gd name="connsiteX59" fmla="*/ 589026 w 4575052"/>
              <a:gd name="connsiteY59" fmla="*/ 2066395 h 5157551"/>
              <a:gd name="connsiteX60" fmla="*/ 2210483 w 4575052"/>
              <a:gd name="connsiteY60" fmla="*/ 1639905 h 5157551"/>
              <a:gd name="connsiteX61" fmla="*/ 2363768 w 4575052"/>
              <a:gd name="connsiteY61" fmla="*/ 1707726 h 5157551"/>
              <a:gd name="connsiteX62" fmla="*/ 2968234 w 4575052"/>
              <a:gd name="connsiteY62" fmla="*/ 2341742 h 5157551"/>
              <a:gd name="connsiteX63" fmla="*/ 2960846 w 4575052"/>
              <a:gd name="connsiteY63" fmla="*/ 2651372 h 5157551"/>
              <a:gd name="connsiteX64" fmla="*/ 2326829 w 4575052"/>
              <a:gd name="connsiteY64" fmla="*/ 3255838 h 5157551"/>
              <a:gd name="connsiteX65" fmla="*/ 2017200 w 4575052"/>
              <a:gd name="connsiteY65" fmla="*/ 3248450 h 5157551"/>
              <a:gd name="connsiteX66" fmla="*/ 1412734 w 4575052"/>
              <a:gd name="connsiteY66" fmla="*/ 2614433 h 5157551"/>
              <a:gd name="connsiteX67" fmla="*/ 1420122 w 4575052"/>
              <a:gd name="connsiteY67" fmla="*/ 2304803 h 5157551"/>
              <a:gd name="connsiteX68" fmla="*/ 2054139 w 4575052"/>
              <a:gd name="connsiteY68" fmla="*/ 1700338 h 5157551"/>
              <a:gd name="connsiteX69" fmla="*/ 2210483 w 4575052"/>
              <a:gd name="connsiteY69" fmla="*/ 1639905 h 5157551"/>
              <a:gd name="connsiteX70" fmla="*/ 0 w 4575052"/>
              <a:gd name="connsiteY70" fmla="*/ 1419416 h 5157551"/>
              <a:gd name="connsiteX71" fmla="*/ 372507 w 4575052"/>
              <a:gd name="connsiteY71" fmla="*/ 1810134 h 5157551"/>
              <a:gd name="connsiteX72" fmla="*/ 366612 w 4575052"/>
              <a:gd name="connsiteY72" fmla="*/ 2057194 h 5157551"/>
              <a:gd name="connsiteX73" fmla="*/ 0 w 4575052"/>
              <a:gd name="connsiteY73" fmla="*/ 2406719 h 5157551"/>
              <a:gd name="connsiteX74" fmla="*/ 1150574 w 4575052"/>
              <a:gd name="connsiteY74" fmla="*/ 980975 h 5157551"/>
              <a:gd name="connsiteX75" fmla="*/ 1271067 w 4575052"/>
              <a:gd name="connsiteY75" fmla="*/ 1034285 h 5157551"/>
              <a:gd name="connsiteX76" fmla="*/ 1746218 w 4575052"/>
              <a:gd name="connsiteY76" fmla="*/ 1532666 h 5157551"/>
              <a:gd name="connsiteX77" fmla="*/ 1740411 w 4575052"/>
              <a:gd name="connsiteY77" fmla="*/ 1776056 h 5157551"/>
              <a:gd name="connsiteX78" fmla="*/ 1242031 w 4575052"/>
              <a:gd name="connsiteY78" fmla="*/ 2251206 h 5157551"/>
              <a:gd name="connsiteX79" fmla="*/ 998640 w 4575052"/>
              <a:gd name="connsiteY79" fmla="*/ 2245399 h 5157551"/>
              <a:gd name="connsiteX80" fmla="*/ 523489 w 4575052"/>
              <a:gd name="connsiteY80" fmla="*/ 1747020 h 5157551"/>
              <a:gd name="connsiteX81" fmla="*/ 529296 w 4575052"/>
              <a:gd name="connsiteY81" fmla="*/ 1503630 h 5157551"/>
              <a:gd name="connsiteX82" fmla="*/ 1027677 w 4575052"/>
              <a:gd name="connsiteY82" fmla="*/ 1028479 h 5157551"/>
              <a:gd name="connsiteX83" fmla="*/ 1150574 w 4575052"/>
              <a:gd name="connsiteY83" fmla="*/ 980975 h 5157551"/>
              <a:gd name="connsiteX84" fmla="*/ 192924 w 4575052"/>
              <a:gd name="connsiteY84" fmla="*/ 14052 h 5157551"/>
              <a:gd name="connsiteX85" fmla="*/ 407653 w 4575052"/>
              <a:gd name="connsiteY85" fmla="*/ 14052 h 5157551"/>
              <a:gd name="connsiteX86" fmla="*/ 441574 w 4575052"/>
              <a:gd name="connsiteY86" fmla="*/ 37762 h 5157551"/>
              <a:gd name="connsiteX87" fmla="*/ 980055 w 4575052"/>
              <a:gd name="connsiteY87" fmla="*/ 602568 h 5157551"/>
              <a:gd name="connsiteX88" fmla="*/ 973474 w 4575052"/>
              <a:gd name="connsiteY88" fmla="*/ 878399 h 5157551"/>
              <a:gd name="connsiteX89" fmla="*/ 408668 w 4575052"/>
              <a:gd name="connsiteY89" fmla="*/ 1416880 h 5157551"/>
              <a:gd name="connsiteX90" fmla="*/ 132837 w 4575052"/>
              <a:gd name="connsiteY90" fmla="*/ 1410299 h 5157551"/>
              <a:gd name="connsiteX91" fmla="*/ 0 w 4575052"/>
              <a:gd name="connsiteY91" fmla="*/ 1270967 h 5157551"/>
              <a:gd name="connsiteX92" fmla="*/ 0 w 4575052"/>
              <a:gd name="connsiteY92" fmla="*/ 189199 h 5157551"/>
              <a:gd name="connsiteX93" fmla="*/ 165743 w 4575052"/>
              <a:gd name="connsiteY93" fmla="*/ 31181 h 5157551"/>
              <a:gd name="connsiteX94" fmla="*/ 1912696 w 4575052"/>
              <a:gd name="connsiteY94" fmla="*/ 0 h 5157551"/>
              <a:gd name="connsiteX95" fmla="*/ 2176445 w 4575052"/>
              <a:gd name="connsiteY95" fmla="*/ 0 h 5157551"/>
              <a:gd name="connsiteX96" fmla="*/ 2196744 w 4575052"/>
              <a:gd name="connsiteY96" fmla="*/ 17405 h 5157551"/>
              <a:gd name="connsiteX97" fmla="*/ 2777152 w 4575052"/>
              <a:gd name="connsiteY97" fmla="*/ 626188 h 5157551"/>
              <a:gd name="connsiteX98" fmla="*/ 2770059 w 4575052"/>
              <a:gd name="connsiteY98" fmla="*/ 923494 h 5157551"/>
              <a:gd name="connsiteX99" fmla="*/ 2161276 w 4575052"/>
              <a:gd name="connsiteY99" fmla="*/ 1503903 h 5157551"/>
              <a:gd name="connsiteX100" fmla="*/ 1863971 w 4575052"/>
              <a:gd name="connsiteY100" fmla="*/ 1496810 h 5157551"/>
              <a:gd name="connsiteX101" fmla="*/ 1283563 w 4575052"/>
              <a:gd name="connsiteY101" fmla="*/ 888026 h 5157551"/>
              <a:gd name="connsiteX102" fmla="*/ 1290656 w 4575052"/>
              <a:gd name="connsiteY102" fmla="*/ 590720 h 5157551"/>
              <a:gd name="connsiteX103" fmla="*/ 1899438 w 4575052"/>
              <a:gd name="connsiteY103" fmla="*/ 10312 h 5157551"/>
              <a:gd name="connsiteX104" fmla="*/ 526267 w 4575052"/>
              <a:gd name="connsiteY104" fmla="*/ 0 h 5157551"/>
              <a:gd name="connsiteX105" fmla="*/ 1764855 w 4575052"/>
              <a:gd name="connsiteY105" fmla="*/ 0 h 5157551"/>
              <a:gd name="connsiteX106" fmla="*/ 1268226 w 4575052"/>
              <a:gd name="connsiteY106" fmla="*/ 473483 h 5157551"/>
              <a:gd name="connsiteX107" fmla="*/ 970919 w 4575052"/>
              <a:gd name="connsiteY107" fmla="*/ 466390 h 5157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4575052" h="5157551">
                <a:moveTo>
                  <a:pt x="3959075" y="4616244"/>
                </a:moveTo>
                <a:cubicBezTo>
                  <a:pt x="4022234" y="4617749"/>
                  <a:pt x="4084819" y="4643351"/>
                  <a:pt x="4131858" y="4692690"/>
                </a:cubicBezTo>
                <a:lnTo>
                  <a:pt x="4575052" y="5157551"/>
                </a:lnTo>
                <a:lnTo>
                  <a:pt x="3286520" y="5157551"/>
                </a:lnTo>
                <a:lnTo>
                  <a:pt x="3782841" y="4684363"/>
                </a:lnTo>
                <a:cubicBezTo>
                  <a:pt x="3832180" y="4637323"/>
                  <a:pt x="3895915" y="4614736"/>
                  <a:pt x="3959075" y="4616244"/>
                </a:cubicBezTo>
                <a:close/>
                <a:moveTo>
                  <a:pt x="1679941" y="4245252"/>
                </a:moveTo>
                <a:cubicBezTo>
                  <a:pt x="1743100" y="4246757"/>
                  <a:pt x="1805685" y="4272359"/>
                  <a:pt x="1852724" y="4321698"/>
                </a:cubicBezTo>
                <a:lnTo>
                  <a:pt x="2534081" y="5036366"/>
                </a:lnTo>
                <a:cubicBezTo>
                  <a:pt x="2557601" y="5061035"/>
                  <a:pt x="2575008" y="5089303"/>
                  <a:pt x="2586346" y="5119299"/>
                </a:cubicBezTo>
                <a:lnTo>
                  <a:pt x="2592846" y="5157550"/>
                </a:lnTo>
                <a:lnTo>
                  <a:pt x="714779" y="5157550"/>
                </a:lnTo>
                <a:lnTo>
                  <a:pt x="732880" y="5075074"/>
                </a:lnTo>
                <a:cubicBezTo>
                  <a:pt x="745636" y="5045653"/>
                  <a:pt x="764371" y="5018247"/>
                  <a:pt x="789040" y="4994727"/>
                </a:cubicBezTo>
                <a:lnTo>
                  <a:pt x="1503707" y="4313371"/>
                </a:lnTo>
                <a:cubicBezTo>
                  <a:pt x="1553046" y="4266331"/>
                  <a:pt x="1616781" y="4243744"/>
                  <a:pt x="1679941" y="4245252"/>
                </a:cubicBezTo>
                <a:close/>
                <a:moveTo>
                  <a:pt x="405884" y="3560973"/>
                </a:moveTo>
                <a:cubicBezTo>
                  <a:pt x="458509" y="3562227"/>
                  <a:pt x="510656" y="3583559"/>
                  <a:pt x="549849" y="3624669"/>
                </a:cubicBezTo>
                <a:lnTo>
                  <a:pt x="1117562" y="4220137"/>
                </a:lnTo>
                <a:cubicBezTo>
                  <a:pt x="1195950" y="4302356"/>
                  <a:pt x="1192844" y="4432554"/>
                  <a:pt x="1110624" y="4510942"/>
                </a:cubicBezTo>
                <a:lnTo>
                  <a:pt x="515156" y="5078655"/>
                </a:lnTo>
                <a:cubicBezTo>
                  <a:pt x="432937" y="5157042"/>
                  <a:pt x="302739" y="5153936"/>
                  <a:pt x="224352" y="5071716"/>
                </a:cubicBezTo>
                <a:lnTo>
                  <a:pt x="1958" y="4838450"/>
                </a:lnTo>
                <a:lnTo>
                  <a:pt x="1958" y="3862834"/>
                </a:lnTo>
                <a:lnTo>
                  <a:pt x="259045" y="3617731"/>
                </a:lnTo>
                <a:cubicBezTo>
                  <a:pt x="300154" y="3578536"/>
                  <a:pt x="353259" y="3559717"/>
                  <a:pt x="405884" y="3560973"/>
                </a:cubicBezTo>
                <a:close/>
                <a:moveTo>
                  <a:pt x="1958" y="3022207"/>
                </a:moveTo>
                <a:lnTo>
                  <a:pt x="239653" y="3271522"/>
                </a:lnTo>
                <a:cubicBezTo>
                  <a:pt x="305260" y="3340336"/>
                  <a:pt x="302660" y="3449306"/>
                  <a:pt x="233846" y="3514913"/>
                </a:cubicBezTo>
                <a:lnTo>
                  <a:pt x="1958" y="3735993"/>
                </a:lnTo>
                <a:close/>
                <a:moveTo>
                  <a:pt x="3018042" y="2931816"/>
                </a:moveTo>
                <a:cubicBezTo>
                  <a:pt x="3091965" y="2933580"/>
                  <a:pt x="3165213" y="2963544"/>
                  <a:pt x="3220268" y="3021291"/>
                </a:cubicBezTo>
                <a:lnTo>
                  <a:pt x="4017730" y="3857738"/>
                </a:lnTo>
                <a:cubicBezTo>
                  <a:pt x="4127840" y="3973231"/>
                  <a:pt x="4123477" y="4156118"/>
                  <a:pt x="4007983" y="4266228"/>
                </a:cubicBezTo>
                <a:lnTo>
                  <a:pt x="3171535" y="5063689"/>
                </a:lnTo>
                <a:cubicBezTo>
                  <a:pt x="3056043" y="5173799"/>
                  <a:pt x="2873157" y="5169436"/>
                  <a:pt x="2763047" y="5053942"/>
                </a:cubicBezTo>
                <a:lnTo>
                  <a:pt x="1965585" y="4217494"/>
                </a:lnTo>
                <a:cubicBezTo>
                  <a:pt x="1855476" y="4102002"/>
                  <a:pt x="1859840" y="3919116"/>
                  <a:pt x="1975332" y="3809006"/>
                </a:cubicBezTo>
                <a:lnTo>
                  <a:pt x="2811779" y="3011544"/>
                </a:lnTo>
                <a:cubicBezTo>
                  <a:pt x="2869526" y="2956489"/>
                  <a:pt x="2944120" y="2930052"/>
                  <a:pt x="3018042" y="2931816"/>
                </a:cubicBezTo>
                <a:close/>
                <a:moveTo>
                  <a:pt x="1387162" y="2894383"/>
                </a:moveTo>
                <a:cubicBezTo>
                  <a:pt x="1431207" y="2895433"/>
                  <a:pt x="1474850" y="2913287"/>
                  <a:pt x="1507653" y="2947694"/>
                </a:cubicBezTo>
                <a:lnTo>
                  <a:pt x="1982804" y="3446074"/>
                </a:lnTo>
                <a:cubicBezTo>
                  <a:pt x="2048411" y="3514888"/>
                  <a:pt x="2045811" y="3623858"/>
                  <a:pt x="1976998" y="3689465"/>
                </a:cubicBezTo>
                <a:lnTo>
                  <a:pt x="1478617" y="4164615"/>
                </a:lnTo>
                <a:cubicBezTo>
                  <a:pt x="1409804" y="4230222"/>
                  <a:pt x="1300833" y="4227622"/>
                  <a:pt x="1235228" y="4158808"/>
                </a:cubicBezTo>
                <a:lnTo>
                  <a:pt x="760076" y="3660428"/>
                </a:lnTo>
                <a:cubicBezTo>
                  <a:pt x="694470" y="3591614"/>
                  <a:pt x="697070" y="3482644"/>
                  <a:pt x="765884" y="3417037"/>
                </a:cubicBezTo>
                <a:lnTo>
                  <a:pt x="1264264" y="2941887"/>
                </a:lnTo>
                <a:cubicBezTo>
                  <a:pt x="1298671" y="2909083"/>
                  <a:pt x="1343117" y="2893332"/>
                  <a:pt x="1387162" y="2894383"/>
                </a:cubicBezTo>
                <a:close/>
                <a:moveTo>
                  <a:pt x="589026" y="2066395"/>
                </a:moveTo>
                <a:cubicBezTo>
                  <a:pt x="633735" y="2067461"/>
                  <a:pt x="678037" y="2085585"/>
                  <a:pt x="711335" y="2120510"/>
                </a:cubicBezTo>
                <a:lnTo>
                  <a:pt x="1193651" y="2626405"/>
                </a:lnTo>
                <a:cubicBezTo>
                  <a:pt x="1260247" y="2696257"/>
                  <a:pt x="1257608" y="2806869"/>
                  <a:pt x="1187756" y="2873465"/>
                </a:cubicBezTo>
                <a:lnTo>
                  <a:pt x="681861" y="3355781"/>
                </a:lnTo>
                <a:cubicBezTo>
                  <a:pt x="612009" y="3422377"/>
                  <a:pt x="501397" y="3419738"/>
                  <a:pt x="434801" y="3349886"/>
                </a:cubicBezTo>
                <a:lnTo>
                  <a:pt x="8408" y="2902648"/>
                </a:lnTo>
                <a:lnTo>
                  <a:pt x="8408" y="2549235"/>
                </a:lnTo>
                <a:lnTo>
                  <a:pt x="464275" y="2114615"/>
                </a:lnTo>
                <a:cubicBezTo>
                  <a:pt x="499201" y="2081317"/>
                  <a:pt x="544317" y="2065328"/>
                  <a:pt x="589026" y="2066395"/>
                </a:cubicBezTo>
                <a:close/>
                <a:moveTo>
                  <a:pt x="2210483" y="1639905"/>
                </a:moveTo>
                <a:cubicBezTo>
                  <a:pt x="2266515" y="1641242"/>
                  <a:pt x="2322037" y="1663955"/>
                  <a:pt x="2363768" y="1707726"/>
                </a:cubicBezTo>
                <a:lnTo>
                  <a:pt x="2968234" y="2341742"/>
                </a:lnTo>
                <a:cubicBezTo>
                  <a:pt x="3051696" y="2429284"/>
                  <a:pt x="3048389" y="2567910"/>
                  <a:pt x="2960846" y="2651372"/>
                </a:cubicBezTo>
                <a:lnTo>
                  <a:pt x="2326829" y="3255838"/>
                </a:lnTo>
                <a:cubicBezTo>
                  <a:pt x="2239287" y="3339300"/>
                  <a:pt x="2100661" y="3335993"/>
                  <a:pt x="2017200" y="3248450"/>
                </a:cubicBezTo>
                <a:lnTo>
                  <a:pt x="1412734" y="2614433"/>
                </a:lnTo>
                <a:cubicBezTo>
                  <a:pt x="1329272" y="2526891"/>
                  <a:pt x="1332579" y="2388265"/>
                  <a:pt x="1420122" y="2304803"/>
                </a:cubicBezTo>
                <a:lnTo>
                  <a:pt x="2054139" y="1700338"/>
                </a:lnTo>
                <a:cubicBezTo>
                  <a:pt x="2097910" y="1658607"/>
                  <a:pt x="2154451" y="1638568"/>
                  <a:pt x="2210483" y="1639905"/>
                </a:cubicBezTo>
                <a:close/>
                <a:moveTo>
                  <a:pt x="0" y="1419416"/>
                </a:moveTo>
                <a:lnTo>
                  <a:pt x="372507" y="1810134"/>
                </a:lnTo>
                <a:cubicBezTo>
                  <a:pt x="439103" y="1879986"/>
                  <a:pt x="436464" y="1990598"/>
                  <a:pt x="366612" y="2057194"/>
                </a:cubicBezTo>
                <a:lnTo>
                  <a:pt x="0" y="2406719"/>
                </a:lnTo>
                <a:close/>
                <a:moveTo>
                  <a:pt x="1150574" y="980975"/>
                </a:moveTo>
                <a:cubicBezTo>
                  <a:pt x="1194620" y="982025"/>
                  <a:pt x="1238264" y="999878"/>
                  <a:pt x="1271067" y="1034285"/>
                </a:cubicBezTo>
                <a:lnTo>
                  <a:pt x="1746218" y="1532666"/>
                </a:lnTo>
                <a:cubicBezTo>
                  <a:pt x="1811825" y="1601480"/>
                  <a:pt x="1809225" y="1710450"/>
                  <a:pt x="1740411" y="1776056"/>
                </a:cubicBezTo>
                <a:lnTo>
                  <a:pt x="1242031" y="2251206"/>
                </a:lnTo>
                <a:cubicBezTo>
                  <a:pt x="1173217" y="2316813"/>
                  <a:pt x="1064247" y="2314213"/>
                  <a:pt x="998640" y="2245399"/>
                </a:cubicBezTo>
                <a:lnTo>
                  <a:pt x="523489" y="1747020"/>
                </a:lnTo>
                <a:cubicBezTo>
                  <a:pt x="457882" y="1678206"/>
                  <a:pt x="460482" y="1569236"/>
                  <a:pt x="529296" y="1503630"/>
                </a:cubicBezTo>
                <a:lnTo>
                  <a:pt x="1027677" y="1028479"/>
                </a:lnTo>
                <a:cubicBezTo>
                  <a:pt x="1062084" y="995675"/>
                  <a:pt x="1106530" y="979923"/>
                  <a:pt x="1150574" y="980975"/>
                </a:cubicBezTo>
                <a:close/>
                <a:moveTo>
                  <a:pt x="192924" y="14052"/>
                </a:moveTo>
                <a:lnTo>
                  <a:pt x="407653" y="14052"/>
                </a:lnTo>
                <a:lnTo>
                  <a:pt x="441574" y="37762"/>
                </a:lnTo>
                <a:lnTo>
                  <a:pt x="980055" y="602568"/>
                </a:lnTo>
                <a:cubicBezTo>
                  <a:pt x="1054406" y="680554"/>
                  <a:pt x="1051460" y="804048"/>
                  <a:pt x="973474" y="878399"/>
                </a:cubicBezTo>
                <a:lnTo>
                  <a:pt x="408668" y="1416880"/>
                </a:lnTo>
                <a:cubicBezTo>
                  <a:pt x="330682" y="1491231"/>
                  <a:pt x="207188" y="1488286"/>
                  <a:pt x="132837" y="1410299"/>
                </a:cubicBezTo>
                <a:lnTo>
                  <a:pt x="0" y="1270967"/>
                </a:lnTo>
                <a:lnTo>
                  <a:pt x="0" y="189199"/>
                </a:lnTo>
                <a:lnTo>
                  <a:pt x="165743" y="31181"/>
                </a:lnTo>
                <a:close/>
                <a:moveTo>
                  <a:pt x="1912696" y="0"/>
                </a:moveTo>
                <a:lnTo>
                  <a:pt x="2176445" y="0"/>
                </a:lnTo>
                <a:lnTo>
                  <a:pt x="2196744" y="17405"/>
                </a:lnTo>
                <a:lnTo>
                  <a:pt x="2777152" y="626188"/>
                </a:lnTo>
                <a:cubicBezTo>
                  <a:pt x="2857293" y="710246"/>
                  <a:pt x="2854117" y="843355"/>
                  <a:pt x="2770059" y="923494"/>
                </a:cubicBezTo>
                <a:lnTo>
                  <a:pt x="2161276" y="1503903"/>
                </a:lnTo>
                <a:cubicBezTo>
                  <a:pt x="2077219" y="1584043"/>
                  <a:pt x="1944109" y="1580866"/>
                  <a:pt x="1863971" y="1496810"/>
                </a:cubicBezTo>
                <a:lnTo>
                  <a:pt x="1283563" y="888026"/>
                </a:lnTo>
                <a:cubicBezTo>
                  <a:pt x="1203423" y="803968"/>
                  <a:pt x="1206599" y="670859"/>
                  <a:pt x="1290656" y="590720"/>
                </a:cubicBezTo>
                <a:lnTo>
                  <a:pt x="1899438" y="10312"/>
                </a:lnTo>
                <a:close/>
                <a:moveTo>
                  <a:pt x="526267" y="0"/>
                </a:moveTo>
                <a:lnTo>
                  <a:pt x="1764855" y="0"/>
                </a:lnTo>
                <a:lnTo>
                  <a:pt x="1268226" y="473483"/>
                </a:lnTo>
                <a:cubicBezTo>
                  <a:pt x="1184167" y="553623"/>
                  <a:pt x="1051058" y="550447"/>
                  <a:pt x="970919" y="466390"/>
                </a:cubicBezTo>
                <a:close/>
              </a:path>
            </a:pathLst>
          </a:custGeom>
          <a:solidFill>
            <a:schemeClr val="bg1">
              <a:lumMod val="95000"/>
              <a:alpha val="70000"/>
            </a:schemeClr>
          </a:solidFill>
          <a:effectLst>
            <a:outerShdw blurRad="127000" algn="ctr" rotWithShape="0">
              <a:prstClr val="black">
                <a:alpha val="16000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467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3123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2"/>
            <a:ext cx="12192000" cy="6113308"/>
          </a:xfrm>
          <a:custGeom>
            <a:avLst/>
            <a:gdLst>
              <a:gd name="connsiteX0" fmla="*/ 0 w 9144000"/>
              <a:gd name="connsiteY0" fmla="*/ 0 h 4584981"/>
              <a:gd name="connsiteX1" fmla="*/ 9144000 w 9144000"/>
              <a:gd name="connsiteY1" fmla="*/ 0 h 4584981"/>
              <a:gd name="connsiteX2" fmla="*/ 9144000 w 9144000"/>
              <a:gd name="connsiteY2" fmla="*/ 1198081 h 4584981"/>
              <a:gd name="connsiteX3" fmla="*/ 2780090 w 9144000"/>
              <a:gd name="connsiteY3" fmla="*/ 4521122 h 4584981"/>
              <a:gd name="connsiteX4" fmla="*/ 2022776 w 9144000"/>
              <a:gd name="connsiteY4" fmla="*/ 4283391 h 4584981"/>
              <a:gd name="connsiteX5" fmla="*/ 0 w 9144000"/>
              <a:gd name="connsiteY5" fmla="*/ 409601 h 4584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4584981">
                <a:moveTo>
                  <a:pt x="0" y="0"/>
                </a:moveTo>
                <a:lnTo>
                  <a:pt x="9144000" y="0"/>
                </a:lnTo>
                <a:lnTo>
                  <a:pt x="9144000" y="1198081"/>
                </a:lnTo>
                <a:lnTo>
                  <a:pt x="2780090" y="4521122"/>
                </a:lnTo>
                <a:cubicBezTo>
                  <a:pt x="2505316" y="4664601"/>
                  <a:pt x="2166255" y="4558165"/>
                  <a:pt x="2022776" y="4283391"/>
                </a:cubicBezTo>
                <a:lnTo>
                  <a:pt x="0" y="409601"/>
                </a:lnTo>
                <a:close/>
              </a:path>
            </a:pathLst>
          </a:custGeom>
          <a:solidFill>
            <a:schemeClr val="bg1">
              <a:lumMod val="95000"/>
              <a:alpha val="70000"/>
            </a:schemeClr>
          </a:solidFill>
        </p:spPr>
        <p:txBody>
          <a:bodyPr wrap="square">
            <a:noAutofit/>
          </a:bodyPr>
          <a:lstStyle>
            <a:lvl1pPr>
              <a:defRPr sz="1867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3401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-1" y="0"/>
            <a:ext cx="8277840" cy="5998448"/>
          </a:xfrm>
          <a:custGeom>
            <a:avLst/>
            <a:gdLst>
              <a:gd name="connsiteX0" fmla="*/ 0 w 6208380"/>
              <a:gd name="connsiteY0" fmla="*/ 0 h 4498836"/>
              <a:gd name="connsiteX1" fmla="*/ 5982260 w 6208380"/>
              <a:gd name="connsiteY1" fmla="*/ 0 h 4498836"/>
              <a:gd name="connsiteX2" fmla="*/ 6084909 w 6208380"/>
              <a:gd name="connsiteY2" fmla="*/ 261371 h 4498836"/>
              <a:gd name="connsiteX3" fmla="*/ 6164565 w 6208380"/>
              <a:gd name="connsiteY3" fmla="*/ 575399 h 4498836"/>
              <a:gd name="connsiteX4" fmla="*/ 2850898 w 6208380"/>
              <a:gd name="connsiteY4" fmla="*/ 4413558 h 4498836"/>
              <a:gd name="connsiteX5" fmla="*/ 239694 w 6208380"/>
              <a:gd name="connsiteY5" fmla="*/ 4168102 h 4498836"/>
              <a:gd name="connsiteX6" fmla="*/ 0 w 6208380"/>
              <a:gd name="connsiteY6" fmla="*/ 4054627 h 4498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08380" h="4498836">
                <a:moveTo>
                  <a:pt x="0" y="0"/>
                </a:moveTo>
                <a:lnTo>
                  <a:pt x="5982260" y="0"/>
                </a:lnTo>
                <a:lnTo>
                  <a:pt x="6084909" y="261371"/>
                </a:lnTo>
                <a:cubicBezTo>
                  <a:pt x="6117786" y="363368"/>
                  <a:pt x="6144463" y="468110"/>
                  <a:pt x="6164565" y="575399"/>
                </a:cubicBezTo>
                <a:cubicBezTo>
                  <a:pt x="6486184" y="2292021"/>
                  <a:pt x="5002604" y="4010423"/>
                  <a:pt x="2850898" y="4413558"/>
                </a:cubicBezTo>
                <a:cubicBezTo>
                  <a:pt x="1909526" y="4589930"/>
                  <a:pt x="996229" y="4485331"/>
                  <a:pt x="239694" y="4168102"/>
                </a:cubicBezTo>
                <a:lnTo>
                  <a:pt x="0" y="4054627"/>
                </a:lnTo>
                <a:close/>
              </a:path>
            </a:pathLst>
          </a:custGeom>
          <a:solidFill>
            <a:schemeClr val="bg1">
              <a:lumMod val="95000"/>
              <a:alpha val="7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36441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-33867" y="622220"/>
            <a:ext cx="5692717" cy="6220057"/>
          </a:xfrm>
          <a:custGeom>
            <a:avLst/>
            <a:gdLst>
              <a:gd name="connsiteX0" fmla="*/ 4269538 w 4269538"/>
              <a:gd name="connsiteY0" fmla="*/ 0 h 4665043"/>
              <a:gd name="connsiteX1" fmla="*/ 1140630 w 4269538"/>
              <a:gd name="connsiteY1" fmla="*/ 4665043 h 4665043"/>
              <a:gd name="connsiteX2" fmla="*/ 0 w 4269538"/>
              <a:gd name="connsiteY2" fmla="*/ 4665043 h 4665043"/>
              <a:gd name="connsiteX3" fmla="*/ 0 w 4269538"/>
              <a:gd name="connsiteY3" fmla="*/ 3043123 h 4665043"/>
              <a:gd name="connsiteX4" fmla="*/ 2041064 w 4269538"/>
              <a:gd name="connsiteY4" fmla="*/ 1 h 4665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69538" h="4665043">
                <a:moveTo>
                  <a:pt x="4269538" y="0"/>
                </a:moveTo>
                <a:lnTo>
                  <a:pt x="1140630" y="4665043"/>
                </a:lnTo>
                <a:lnTo>
                  <a:pt x="0" y="4665043"/>
                </a:lnTo>
                <a:lnTo>
                  <a:pt x="0" y="3043123"/>
                </a:lnTo>
                <a:lnTo>
                  <a:pt x="2041064" y="1"/>
                </a:lnTo>
                <a:close/>
              </a:path>
            </a:pathLst>
          </a:custGeom>
          <a:solidFill>
            <a:schemeClr val="bg1">
              <a:lumMod val="95000"/>
              <a:alpha val="70000"/>
            </a:schemeClr>
          </a:solidFill>
          <a:effectLst>
            <a:outerShdw blurRad="215900" sx="102000" sy="102000" algn="ctr" rotWithShape="0">
              <a:prstClr val="black">
                <a:alpha val="8000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867"/>
            </a:lvl1pPr>
          </a:lstStyle>
          <a:p>
            <a:endParaRPr lang="en-US" dirty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1"/>
          </p:nvPr>
        </p:nvSpPr>
        <p:spPr>
          <a:xfrm>
            <a:off x="2235202" y="0"/>
            <a:ext cx="7026236" cy="6045704"/>
          </a:xfrm>
          <a:custGeom>
            <a:avLst/>
            <a:gdLst>
              <a:gd name="connsiteX0" fmla="*/ 3041203 w 5269677"/>
              <a:gd name="connsiteY0" fmla="*/ 0 h 4534278"/>
              <a:gd name="connsiteX1" fmla="*/ 5269677 w 5269677"/>
              <a:gd name="connsiteY1" fmla="*/ 0 h 4534278"/>
              <a:gd name="connsiteX2" fmla="*/ 2228475 w 5269677"/>
              <a:gd name="connsiteY2" fmla="*/ 4534277 h 4534278"/>
              <a:gd name="connsiteX3" fmla="*/ 0 w 5269677"/>
              <a:gd name="connsiteY3" fmla="*/ 4534278 h 4534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69677" h="4534278">
                <a:moveTo>
                  <a:pt x="3041203" y="0"/>
                </a:moveTo>
                <a:lnTo>
                  <a:pt x="5269677" y="0"/>
                </a:lnTo>
                <a:lnTo>
                  <a:pt x="2228475" y="4534277"/>
                </a:lnTo>
                <a:lnTo>
                  <a:pt x="0" y="4534278"/>
                </a:lnTo>
                <a:close/>
              </a:path>
            </a:pathLst>
          </a:custGeom>
          <a:solidFill>
            <a:schemeClr val="bg1">
              <a:lumMod val="95000"/>
              <a:alpha val="70000"/>
            </a:schemeClr>
          </a:solidFill>
          <a:effectLst>
            <a:outerShdw blurRad="393700" sx="102000" sy="102000" algn="ctr" rotWithShape="0">
              <a:prstClr val="black">
                <a:alpha val="30000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867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47271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877531" y="0"/>
            <a:ext cx="6314469" cy="6858000"/>
          </a:xfrm>
          <a:custGeom>
            <a:avLst/>
            <a:gdLst>
              <a:gd name="connsiteX0" fmla="*/ 2184229 w 4735852"/>
              <a:gd name="connsiteY0" fmla="*/ 0 h 5143500"/>
              <a:gd name="connsiteX1" fmla="*/ 4735852 w 4735852"/>
              <a:gd name="connsiteY1" fmla="*/ 0 h 5143500"/>
              <a:gd name="connsiteX2" fmla="*/ 4735852 w 4735852"/>
              <a:gd name="connsiteY2" fmla="*/ 5143500 h 5143500"/>
              <a:gd name="connsiteX3" fmla="*/ 0 w 4735852"/>
              <a:gd name="connsiteY3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5852" h="5143500">
                <a:moveTo>
                  <a:pt x="2184229" y="0"/>
                </a:moveTo>
                <a:lnTo>
                  <a:pt x="4735852" y="0"/>
                </a:lnTo>
                <a:lnTo>
                  <a:pt x="4735852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>
            <a:outerShdw blurRad="63500" sx="102000" sy="102000" algn="ctr" rotWithShape="0">
              <a:prstClr val="black">
                <a:alpha val="25000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5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2781955" y="615120"/>
            <a:ext cx="9410047" cy="5384800"/>
          </a:xfrm>
          <a:custGeom>
            <a:avLst/>
            <a:gdLst>
              <a:gd name="connsiteX0" fmla="*/ 0 w 7057535"/>
              <a:gd name="connsiteY0" fmla="*/ 0 h 4038600"/>
              <a:gd name="connsiteX1" fmla="*/ 4512474 w 7057535"/>
              <a:gd name="connsiteY1" fmla="*/ 0 h 4038600"/>
              <a:gd name="connsiteX2" fmla="*/ 7057535 w 7057535"/>
              <a:gd name="connsiteY2" fmla="*/ 3896414 h 4038600"/>
              <a:gd name="connsiteX3" fmla="*/ 7057535 w 7057535"/>
              <a:gd name="connsiteY3" fmla="*/ 4038600 h 4038600"/>
              <a:gd name="connsiteX4" fmla="*/ 2637935 w 7057535"/>
              <a:gd name="connsiteY4" fmla="*/ 4038600 h 403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57535" h="4038600">
                <a:moveTo>
                  <a:pt x="0" y="0"/>
                </a:moveTo>
                <a:lnTo>
                  <a:pt x="4512474" y="0"/>
                </a:lnTo>
                <a:lnTo>
                  <a:pt x="7057535" y="3896414"/>
                </a:lnTo>
                <a:lnTo>
                  <a:pt x="7057535" y="4038600"/>
                </a:lnTo>
                <a:lnTo>
                  <a:pt x="2637935" y="40386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>
            <a:outerShdw blurRad="393700" dist="38100" dir="10800000" algn="r" rotWithShape="0">
              <a:prstClr val="black">
                <a:alpha val="40000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333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2436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700675" cy="6858000"/>
          </a:xfrm>
          <a:custGeom>
            <a:avLst/>
            <a:gdLst>
              <a:gd name="connsiteX0" fmla="*/ 0 w 4275506"/>
              <a:gd name="connsiteY0" fmla="*/ 0 h 5143500"/>
              <a:gd name="connsiteX1" fmla="*/ 2885786 w 4275506"/>
              <a:gd name="connsiteY1" fmla="*/ 0 h 5143500"/>
              <a:gd name="connsiteX2" fmla="*/ 4247688 w 4275506"/>
              <a:gd name="connsiteY2" fmla="*/ 3286329 h 5143500"/>
              <a:gd name="connsiteX3" fmla="*/ 4050836 w 4275506"/>
              <a:gd name="connsiteY3" fmla="*/ 3761803 h 5143500"/>
              <a:gd name="connsiteX4" fmla="*/ 716740 w 4275506"/>
              <a:gd name="connsiteY4" fmla="*/ 5143500 h 5143500"/>
              <a:gd name="connsiteX5" fmla="*/ 0 w 4275506"/>
              <a:gd name="connsiteY5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75506" h="5143500">
                <a:moveTo>
                  <a:pt x="0" y="0"/>
                </a:moveTo>
                <a:lnTo>
                  <a:pt x="2885786" y="0"/>
                </a:lnTo>
                <a:lnTo>
                  <a:pt x="4247688" y="3286329"/>
                </a:lnTo>
                <a:cubicBezTo>
                  <a:pt x="4324628" y="3471987"/>
                  <a:pt x="4236494" y="3684864"/>
                  <a:pt x="4050836" y="3761803"/>
                </a:cubicBezTo>
                <a:lnTo>
                  <a:pt x="716740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>
            <a:outerShdw blurRad="127000" sx="103000" sy="103000" algn="ctr" rotWithShape="0">
              <a:prstClr val="black">
                <a:alpha val="28000"/>
              </a:prstClr>
            </a:outerShdw>
          </a:effectLst>
        </p:spPr>
        <p:txBody>
          <a:bodyPr wrap="square">
            <a:noAutofit/>
          </a:bodyPr>
          <a:lstStyle>
            <a:lvl1pPr>
              <a:defRPr sz="2133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76404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/>
          <p:cNvSpPr>
            <a:spLocks noGrp="1"/>
          </p:cNvSpPr>
          <p:nvPr>
            <p:ph type="pic" sz="quarter" idx="13"/>
          </p:nvPr>
        </p:nvSpPr>
        <p:spPr>
          <a:xfrm>
            <a:off x="-1" y="-1"/>
            <a:ext cx="9076424" cy="6858000"/>
          </a:xfrm>
          <a:custGeom>
            <a:avLst/>
            <a:gdLst>
              <a:gd name="connsiteX0" fmla="*/ 1 w 6807318"/>
              <a:gd name="connsiteY0" fmla="*/ 1 h 5143500"/>
              <a:gd name="connsiteX1" fmla="*/ 912730 w 6807318"/>
              <a:gd name="connsiteY1" fmla="*/ 1 h 5143500"/>
              <a:gd name="connsiteX2" fmla="*/ 1 w 6807318"/>
              <a:gd name="connsiteY2" fmla="*/ 1010416 h 5143500"/>
              <a:gd name="connsiteX3" fmla="*/ 2873555 w 6807318"/>
              <a:gd name="connsiteY3" fmla="*/ 0 h 5143500"/>
              <a:gd name="connsiteX4" fmla="*/ 6807318 w 6807318"/>
              <a:gd name="connsiteY4" fmla="*/ 0 h 5143500"/>
              <a:gd name="connsiteX5" fmla="*/ 2161084 w 6807318"/>
              <a:gd name="connsiteY5" fmla="*/ 5143500 h 5143500"/>
              <a:gd name="connsiteX6" fmla="*/ 1 w 6807318"/>
              <a:gd name="connsiteY6" fmla="*/ 5143500 h 5143500"/>
              <a:gd name="connsiteX7" fmla="*/ 1 w 6807318"/>
              <a:gd name="connsiteY7" fmla="*/ 3181098 h 5143500"/>
              <a:gd name="connsiteX8" fmla="*/ 1028249 w 6807318"/>
              <a:gd name="connsiteY8" fmla="*/ 0 h 5143500"/>
              <a:gd name="connsiteX9" fmla="*/ 2744062 w 6807318"/>
              <a:gd name="connsiteY9" fmla="*/ 0 h 5143500"/>
              <a:gd name="connsiteX10" fmla="*/ 0 w 6807318"/>
              <a:gd name="connsiteY10" fmla="*/ 3037746 h 5143500"/>
              <a:gd name="connsiteX11" fmla="*/ 0 w 6807318"/>
              <a:gd name="connsiteY11" fmla="*/ 1138298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807318" h="5143500">
                <a:moveTo>
                  <a:pt x="1" y="1"/>
                </a:moveTo>
                <a:lnTo>
                  <a:pt x="912730" y="1"/>
                </a:lnTo>
                <a:lnTo>
                  <a:pt x="1" y="1010416"/>
                </a:lnTo>
                <a:close/>
                <a:moveTo>
                  <a:pt x="2873555" y="0"/>
                </a:moveTo>
                <a:lnTo>
                  <a:pt x="6807318" y="0"/>
                </a:lnTo>
                <a:lnTo>
                  <a:pt x="2161084" y="5143500"/>
                </a:lnTo>
                <a:lnTo>
                  <a:pt x="1" y="5143500"/>
                </a:lnTo>
                <a:lnTo>
                  <a:pt x="1" y="3181098"/>
                </a:lnTo>
                <a:close/>
                <a:moveTo>
                  <a:pt x="1028249" y="0"/>
                </a:moveTo>
                <a:lnTo>
                  <a:pt x="2744062" y="0"/>
                </a:lnTo>
                <a:lnTo>
                  <a:pt x="0" y="3037746"/>
                </a:lnTo>
                <a:lnTo>
                  <a:pt x="0" y="1138298"/>
                </a:lnTo>
                <a:close/>
              </a:path>
            </a:pathLst>
          </a:custGeom>
          <a:solidFill>
            <a:schemeClr val="bg1">
              <a:lumMod val="95000"/>
              <a:alpha val="70000"/>
            </a:schemeClr>
          </a:solidFill>
        </p:spPr>
        <p:txBody>
          <a:bodyPr wrap="square">
            <a:noAutofit/>
          </a:bodyPr>
          <a:lstStyle>
            <a:lvl1pPr>
              <a:defRPr sz="1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15711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2942006" y="0"/>
            <a:ext cx="9249996" cy="6858000"/>
          </a:xfrm>
          <a:custGeom>
            <a:avLst/>
            <a:gdLst>
              <a:gd name="connsiteX0" fmla="*/ 4579040 w 6937497"/>
              <a:gd name="connsiteY0" fmla="*/ 0 h 5143500"/>
              <a:gd name="connsiteX1" fmla="*/ 6937497 w 6937497"/>
              <a:gd name="connsiteY1" fmla="*/ 0 h 5143500"/>
              <a:gd name="connsiteX2" fmla="*/ 6937497 w 6937497"/>
              <a:gd name="connsiteY2" fmla="*/ 3437907 h 5143500"/>
              <a:gd name="connsiteX3" fmla="*/ 5419080 w 6937497"/>
              <a:gd name="connsiteY3" fmla="*/ 5143500 h 5143500"/>
              <a:gd name="connsiteX4" fmla="*/ 0 w 6937497"/>
              <a:gd name="connsiteY4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37497" h="5143500">
                <a:moveTo>
                  <a:pt x="4579040" y="0"/>
                </a:moveTo>
                <a:lnTo>
                  <a:pt x="6937497" y="0"/>
                </a:lnTo>
                <a:lnTo>
                  <a:pt x="6937497" y="3437907"/>
                </a:lnTo>
                <a:lnTo>
                  <a:pt x="5419080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bg1">
              <a:lumMod val="95000"/>
              <a:alpha val="70000"/>
            </a:schemeClr>
          </a:solidFill>
        </p:spPr>
        <p:txBody>
          <a:bodyPr wrap="square">
            <a:noAutofit/>
          </a:bodyPr>
          <a:lstStyle>
            <a:lvl1pPr>
              <a:defRPr sz="1867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918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1803400"/>
            <a:ext cx="2006333" cy="3759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1467"/>
            </a:lvl1pPr>
          </a:lstStyle>
          <a:p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2017241" y="1803400"/>
            <a:ext cx="2032000" cy="3759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1867"/>
            </a:lvl1pPr>
          </a:lstStyle>
          <a:p>
            <a:endParaRPr 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060149" y="1803400"/>
            <a:ext cx="2032000" cy="3759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1600"/>
            </a:lvl1pPr>
          </a:lstStyle>
          <a:p>
            <a:endParaRPr 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6103057" y="1803400"/>
            <a:ext cx="2032000" cy="3759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1600"/>
            </a:lvl1pPr>
          </a:lstStyle>
          <a:p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8145965" y="1803400"/>
            <a:ext cx="2032000" cy="3759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1600"/>
            </a:lvl1pPr>
          </a:lstStyle>
          <a:p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0188877" y="1803400"/>
            <a:ext cx="2003124" cy="3759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1867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9093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4908347" y="2717800"/>
            <a:ext cx="2336800" cy="2336800"/>
          </a:xfrm>
          <a:custGeom>
            <a:avLst/>
            <a:gdLst>
              <a:gd name="connsiteX0" fmla="*/ 876300 w 1752600"/>
              <a:gd name="connsiteY0" fmla="*/ 0 h 1752600"/>
              <a:gd name="connsiteX1" fmla="*/ 1752600 w 1752600"/>
              <a:gd name="connsiteY1" fmla="*/ 876300 h 1752600"/>
              <a:gd name="connsiteX2" fmla="*/ 876300 w 1752600"/>
              <a:gd name="connsiteY2" fmla="*/ 1752600 h 1752600"/>
              <a:gd name="connsiteX3" fmla="*/ 0 w 1752600"/>
              <a:gd name="connsiteY3" fmla="*/ 876300 h 1752600"/>
              <a:gd name="connsiteX4" fmla="*/ 876300 w 1752600"/>
              <a:gd name="connsiteY4" fmla="*/ 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2600" h="1752600">
                <a:moveTo>
                  <a:pt x="876300" y="0"/>
                </a:moveTo>
                <a:cubicBezTo>
                  <a:pt x="1360267" y="0"/>
                  <a:pt x="1752600" y="392333"/>
                  <a:pt x="1752600" y="876300"/>
                </a:cubicBezTo>
                <a:cubicBezTo>
                  <a:pt x="1752600" y="1360267"/>
                  <a:pt x="1360267" y="1752600"/>
                  <a:pt x="876300" y="1752600"/>
                </a:cubicBezTo>
                <a:cubicBezTo>
                  <a:pt x="392333" y="1752600"/>
                  <a:pt x="0" y="1360267"/>
                  <a:pt x="0" y="876300"/>
                </a:cubicBezTo>
                <a:cubicBezTo>
                  <a:pt x="0" y="392333"/>
                  <a:pt x="392333" y="0"/>
                  <a:pt x="87630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1867"/>
            </a:lvl1pPr>
          </a:lstStyle>
          <a:p>
            <a:endParaRPr lang="en-US" dirty="0"/>
          </a:p>
        </p:txBody>
      </p:sp>
      <p:sp>
        <p:nvSpPr>
          <p:cNvPr id="3" name="Picture Placeholder 6"/>
          <p:cNvSpPr>
            <a:spLocks noGrp="1"/>
          </p:cNvSpPr>
          <p:nvPr>
            <p:ph type="pic" sz="quarter" idx="11"/>
          </p:nvPr>
        </p:nvSpPr>
        <p:spPr>
          <a:xfrm>
            <a:off x="7421341" y="2616200"/>
            <a:ext cx="2032000" cy="2032000"/>
          </a:xfrm>
          <a:custGeom>
            <a:avLst/>
            <a:gdLst>
              <a:gd name="connsiteX0" fmla="*/ 876300 w 1752600"/>
              <a:gd name="connsiteY0" fmla="*/ 0 h 1752600"/>
              <a:gd name="connsiteX1" fmla="*/ 1752600 w 1752600"/>
              <a:gd name="connsiteY1" fmla="*/ 876300 h 1752600"/>
              <a:gd name="connsiteX2" fmla="*/ 876300 w 1752600"/>
              <a:gd name="connsiteY2" fmla="*/ 1752600 h 1752600"/>
              <a:gd name="connsiteX3" fmla="*/ 0 w 1752600"/>
              <a:gd name="connsiteY3" fmla="*/ 876300 h 1752600"/>
              <a:gd name="connsiteX4" fmla="*/ 876300 w 1752600"/>
              <a:gd name="connsiteY4" fmla="*/ 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2600" h="1752600">
                <a:moveTo>
                  <a:pt x="876300" y="0"/>
                </a:moveTo>
                <a:cubicBezTo>
                  <a:pt x="1360267" y="0"/>
                  <a:pt x="1752600" y="392333"/>
                  <a:pt x="1752600" y="876300"/>
                </a:cubicBezTo>
                <a:cubicBezTo>
                  <a:pt x="1752600" y="1360267"/>
                  <a:pt x="1360267" y="1752600"/>
                  <a:pt x="876300" y="1752600"/>
                </a:cubicBezTo>
                <a:cubicBezTo>
                  <a:pt x="392333" y="1752600"/>
                  <a:pt x="0" y="1360267"/>
                  <a:pt x="0" y="876300"/>
                </a:cubicBezTo>
                <a:cubicBezTo>
                  <a:pt x="0" y="392333"/>
                  <a:pt x="392333" y="0"/>
                  <a:pt x="87630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1867"/>
            </a:lvl1pPr>
          </a:lstStyle>
          <a:p>
            <a:endParaRPr lang="en-US" dirty="0"/>
          </a:p>
        </p:txBody>
      </p:sp>
      <p:sp>
        <p:nvSpPr>
          <p:cNvPr id="4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2700152" y="2616200"/>
            <a:ext cx="2032000" cy="2032000"/>
          </a:xfrm>
          <a:custGeom>
            <a:avLst/>
            <a:gdLst>
              <a:gd name="connsiteX0" fmla="*/ 876300 w 1752600"/>
              <a:gd name="connsiteY0" fmla="*/ 0 h 1752600"/>
              <a:gd name="connsiteX1" fmla="*/ 1752600 w 1752600"/>
              <a:gd name="connsiteY1" fmla="*/ 876300 h 1752600"/>
              <a:gd name="connsiteX2" fmla="*/ 876300 w 1752600"/>
              <a:gd name="connsiteY2" fmla="*/ 1752600 h 1752600"/>
              <a:gd name="connsiteX3" fmla="*/ 0 w 1752600"/>
              <a:gd name="connsiteY3" fmla="*/ 876300 h 1752600"/>
              <a:gd name="connsiteX4" fmla="*/ 876300 w 1752600"/>
              <a:gd name="connsiteY4" fmla="*/ 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2600" h="1752600">
                <a:moveTo>
                  <a:pt x="876300" y="0"/>
                </a:moveTo>
                <a:cubicBezTo>
                  <a:pt x="1360267" y="0"/>
                  <a:pt x="1752600" y="392333"/>
                  <a:pt x="1752600" y="876300"/>
                </a:cubicBezTo>
                <a:cubicBezTo>
                  <a:pt x="1752600" y="1360267"/>
                  <a:pt x="1360267" y="1752600"/>
                  <a:pt x="876300" y="1752600"/>
                </a:cubicBezTo>
                <a:cubicBezTo>
                  <a:pt x="392333" y="1752600"/>
                  <a:pt x="0" y="1360267"/>
                  <a:pt x="0" y="876300"/>
                </a:cubicBezTo>
                <a:cubicBezTo>
                  <a:pt x="0" y="392333"/>
                  <a:pt x="392333" y="0"/>
                  <a:pt x="87630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1867"/>
            </a:lvl1pPr>
          </a:lstStyle>
          <a:p>
            <a:endParaRPr lang="en-US" dirty="0"/>
          </a:p>
        </p:txBody>
      </p:sp>
      <p:sp>
        <p:nvSpPr>
          <p:cNvPr id="5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629539" y="2454176"/>
            <a:ext cx="1727200" cy="1727200"/>
          </a:xfrm>
          <a:custGeom>
            <a:avLst/>
            <a:gdLst>
              <a:gd name="connsiteX0" fmla="*/ 876300 w 1752600"/>
              <a:gd name="connsiteY0" fmla="*/ 0 h 1752600"/>
              <a:gd name="connsiteX1" fmla="*/ 1752600 w 1752600"/>
              <a:gd name="connsiteY1" fmla="*/ 876300 h 1752600"/>
              <a:gd name="connsiteX2" fmla="*/ 876300 w 1752600"/>
              <a:gd name="connsiteY2" fmla="*/ 1752600 h 1752600"/>
              <a:gd name="connsiteX3" fmla="*/ 0 w 1752600"/>
              <a:gd name="connsiteY3" fmla="*/ 876300 h 1752600"/>
              <a:gd name="connsiteX4" fmla="*/ 876300 w 1752600"/>
              <a:gd name="connsiteY4" fmla="*/ 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2600" h="1752600">
                <a:moveTo>
                  <a:pt x="876300" y="0"/>
                </a:moveTo>
                <a:cubicBezTo>
                  <a:pt x="1360267" y="0"/>
                  <a:pt x="1752600" y="392333"/>
                  <a:pt x="1752600" y="876300"/>
                </a:cubicBezTo>
                <a:cubicBezTo>
                  <a:pt x="1752600" y="1360267"/>
                  <a:pt x="1360267" y="1752600"/>
                  <a:pt x="876300" y="1752600"/>
                </a:cubicBezTo>
                <a:cubicBezTo>
                  <a:pt x="392333" y="1752600"/>
                  <a:pt x="0" y="1360267"/>
                  <a:pt x="0" y="876300"/>
                </a:cubicBezTo>
                <a:cubicBezTo>
                  <a:pt x="0" y="392333"/>
                  <a:pt x="392333" y="0"/>
                  <a:pt x="87630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1867"/>
            </a:lvl1pPr>
          </a:lstStyle>
          <a:p>
            <a:endParaRPr lang="en-US" dirty="0"/>
          </a:p>
        </p:txBody>
      </p:sp>
      <p:sp>
        <p:nvSpPr>
          <p:cNvPr id="6" name="Picture Placeholder 9"/>
          <p:cNvSpPr>
            <a:spLocks noGrp="1"/>
          </p:cNvSpPr>
          <p:nvPr>
            <p:ph type="pic" sz="quarter" idx="14"/>
          </p:nvPr>
        </p:nvSpPr>
        <p:spPr>
          <a:xfrm>
            <a:off x="796757" y="2454176"/>
            <a:ext cx="1727200" cy="1727200"/>
          </a:xfrm>
          <a:custGeom>
            <a:avLst/>
            <a:gdLst>
              <a:gd name="connsiteX0" fmla="*/ 876300 w 1752600"/>
              <a:gd name="connsiteY0" fmla="*/ 0 h 1752600"/>
              <a:gd name="connsiteX1" fmla="*/ 1752600 w 1752600"/>
              <a:gd name="connsiteY1" fmla="*/ 876300 h 1752600"/>
              <a:gd name="connsiteX2" fmla="*/ 876300 w 1752600"/>
              <a:gd name="connsiteY2" fmla="*/ 1752600 h 1752600"/>
              <a:gd name="connsiteX3" fmla="*/ 0 w 1752600"/>
              <a:gd name="connsiteY3" fmla="*/ 876300 h 1752600"/>
              <a:gd name="connsiteX4" fmla="*/ 876300 w 1752600"/>
              <a:gd name="connsiteY4" fmla="*/ 0 h 175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2600" h="1752600">
                <a:moveTo>
                  <a:pt x="876300" y="0"/>
                </a:moveTo>
                <a:cubicBezTo>
                  <a:pt x="1360267" y="0"/>
                  <a:pt x="1752600" y="392333"/>
                  <a:pt x="1752600" y="876300"/>
                </a:cubicBezTo>
                <a:cubicBezTo>
                  <a:pt x="1752600" y="1360267"/>
                  <a:pt x="1360267" y="1752600"/>
                  <a:pt x="876300" y="1752600"/>
                </a:cubicBezTo>
                <a:cubicBezTo>
                  <a:pt x="392333" y="1752600"/>
                  <a:pt x="0" y="1360267"/>
                  <a:pt x="0" y="876300"/>
                </a:cubicBezTo>
                <a:cubicBezTo>
                  <a:pt x="0" y="392333"/>
                  <a:pt x="392333" y="0"/>
                  <a:pt x="87630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 rtl="0">
              <a:defRPr sz="1867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44875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524000" y="1498600"/>
            <a:ext cx="3860800" cy="3657600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</p:spPr>
        <p:txBody>
          <a:bodyPr/>
          <a:lstStyle>
            <a:lvl1pPr>
              <a:defRPr sz="1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9487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515007" y="2413000"/>
            <a:ext cx="2438400" cy="26416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1867"/>
            </a:lvl1pPr>
          </a:lstStyle>
          <a:p>
            <a:endParaRPr lang="en-US" dirty="0"/>
          </a:p>
        </p:txBody>
      </p:sp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231113" y="2413000"/>
            <a:ext cx="2438400" cy="26416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1867"/>
            </a:lvl1pPr>
          </a:lstStyle>
          <a:p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8947220" y="2413000"/>
            <a:ext cx="2438400" cy="26416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1867"/>
            </a:lvl1pPr>
          </a:lstStyle>
          <a:p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798900" y="2413000"/>
            <a:ext cx="2438400" cy="26416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>
            <a:lvl1pPr rtl="0">
              <a:defRPr sz="1867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0066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5158072" y="1803400"/>
            <a:ext cx="7033928" cy="3251200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</p:spPr>
        <p:txBody>
          <a:bodyPr/>
          <a:lstStyle>
            <a:lvl1pPr>
              <a:defRPr sz="1867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56396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4"/>
          <p:cNvSpPr>
            <a:spLocks noGrp="1"/>
          </p:cNvSpPr>
          <p:nvPr>
            <p:ph type="pic" sz="quarter" idx="10"/>
          </p:nvPr>
        </p:nvSpPr>
        <p:spPr>
          <a:xfrm>
            <a:off x="9855200" y="2511761"/>
            <a:ext cx="1620344" cy="1080315"/>
          </a:xfrm>
          <a:custGeom>
            <a:avLst/>
            <a:gdLst>
              <a:gd name="connsiteX0" fmla="*/ 0 w 1215258"/>
              <a:gd name="connsiteY0" fmla="*/ 0 h 810236"/>
              <a:gd name="connsiteX1" fmla="*/ 1120695 w 1215258"/>
              <a:gd name="connsiteY1" fmla="*/ 0 h 810236"/>
              <a:gd name="connsiteX2" fmla="*/ 1215258 w 1215258"/>
              <a:gd name="connsiteY2" fmla="*/ 94563 h 810236"/>
              <a:gd name="connsiteX3" fmla="*/ 1215258 w 1215258"/>
              <a:gd name="connsiteY3" fmla="*/ 715673 h 810236"/>
              <a:gd name="connsiteX4" fmla="*/ 1120695 w 1215258"/>
              <a:gd name="connsiteY4" fmla="*/ 810236 h 810236"/>
              <a:gd name="connsiteX5" fmla="*/ 0 w 1215258"/>
              <a:gd name="connsiteY5" fmla="*/ 810236 h 810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5258" h="810236">
                <a:moveTo>
                  <a:pt x="0" y="0"/>
                </a:moveTo>
                <a:lnTo>
                  <a:pt x="1120695" y="0"/>
                </a:lnTo>
                <a:cubicBezTo>
                  <a:pt x="1172921" y="0"/>
                  <a:pt x="1215258" y="42337"/>
                  <a:pt x="1215258" y="94563"/>
                </a:cubicBezTo>
                <a:lnTo>
                  <a:pt x="1215258" y="715673"/>
                </a:lnTo>
                <a:cubicBezTo>
                  <a:pt x="1215258" y="767899"/>
                  <a:pt x="1172921" y="810236"/>
                  <a:pt x="1120695" y="810236"/>
                </a:cubicBezTo>
                <a:lnTo>
                  <a:pt x="0" y="81023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1333"/>
            </a:lvl1pPr>
          </a:lstStyle>
          <a:p>
            <a:endParaRPr lang="en-US" dirty="0"/>
          </a:p>
        </p:txBody>
      </p:sp>
      <p:sp>
        <p:nvSpPr>
          <p:cNvPr id="3" name="Picture Placeholder 38"/>
          <p:cNvSpPr>
            <a:spLocks noGrp="1"/>
          </p:cNvSpPr>
          <p:nvPr>
            <p:ph type="pic" sz="quarter" idx="11"/>
          </p:nvPr>
        </p:nvSpPr>
        <p:spPr>
          <a:xfrm>
            <a:off x="9855200" y="5434089"/>
            <a:ext cx="1620344" cy="1080315"/>
          </a:xfrm>
          <a:custGeom>
            <a:avLst/>
            <a:gdLst>
              <a:gd name="connsiteX0" fmla="*/ 0 w 1215258"/>
              <a:gd name="connsiteY0" fmla="*/ 0 h 810236"/>
              <a:gd name="connsiteX1" fmla="*/ 1120695 w 1215258"/>
              <a:gd name="connsiteY1" fmla="*/ 0 h 810236"/>
              <a:gd name="connsiteX2" fmla="*/ 1215258 w 1215258"/>
              <a:gd name="connsiteY2" fmla="*/ 94563 h 810236"/>
              <a:gd name="connsiteX3" fmla="*/ 1215258 w 1215258"/>
              <a:gd name="connsiteY3" fmla="*/ 715673 h 810236"/>
              <a:gd name="connsiteX4" fmla="*/ 1120695 w 1215258"/>
              <a:gd name="connsiteY4" fmla="*/ 810236 h 810236"/>
              <a:gd name="connsiteX5" fmla="*/ 0 w 1215258"/>
              <a:gd name="connsiteY5" fmla="*/ 810236 h 810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5258" h="810236">
                <a:moveTo>
                  <a:pt x="0" y="0"/>
                </a:moveTo>
                <a:lnTo>
                  <a:pt x="1120695" y="0"/>
                </a:lnTo>
                <a:cubicBezTo>
                  <a:pt x="1172921" y="0"/>
                  <a:pt x="1215258" y="42337"/>
                  <a:pt x="1215258" y="94563"/>
                </a:cubicBezTo>
                <a:lnTo>
                  <a:pt x="1215258" y="715673"/>
                </a:lnTo>
                <a:cubicBezTo>
                  <a:pt x="1215258" y="767899"/>
                  <a:pt x="1172921" y="810236"/>
                  <a:pt x="1120695" y="810236"/>
                </a:cubicBezTo>
                <a:lnTo>
                  <a:pt x="0" y="81023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1333"/>
            </a:lvl1pPr>
          </a:lstStyle>
          <a:p>
            <a:endParaRPr lang="en-US" dirty="0"/>
          </a:p>
        </p:txBody>
      </p:sp>
      <p:sp>
        <p:nvSpPr>
          <p:cNvPr id="4" name="Picture Placeholder 39"/>
          <p:cNvSpPr>
            <a:spLocks noGrp="1"/>
          </p:cNvSpPr>
          <p:nvPr>
            <p:ph type="pic" sz="quarter" idx="12"/>
          </p:nvPr>
        </p:nvSpPr>
        <p:spPr>
          <a:xfrm flipH="1">
            <a:off x="865332" y="4012784"/>
            <a:ext cx="1620344" cy="1080315"/>
          </a:xfrm>
          <a:custGeom>
            <a:avLst/>
            <a:gdLst>
              <a:gd name="connsiteX0" fmla="*/ 0 w 1215258"/>
              <a:gd name="connsiteY0" fmla="*/ 0 h 810236"/>
              <a:gd name="connsiteX1" fmla="*/ 1120695 w 1215258"/>
              <a:gd name="connsiteY1" fmla="*/ 0 h 810236"/>
              <a:gd name="connsiteX2" fmla="*/ 1215258 w 1215258"/>
              <a:gd name="connsiteY2" fmla="*/ 94563 h 810236"/>
              <a:gd name="connsiteX3" fmla="*/ 1215258 w 1215258"/>
              <a:gd name="connsiteY3" fmla="*/ 715673 h 810236"/>
              <a:gd name="connsiteX4" fmla="*/ 1120695 w 1215258"/>
              <a:gd name="connsiteY4" fmla="*/ 810236 h 810236"/>
              <a:gd name="connsiteX5" fmla="*/ 0 w 1215258"/>
              <a:gd name="connsiteY5" fmla="*/ 810236 h 810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5258" h="810236">
                <a:moveTo>
                  <a:pt x="0" y="0"/>
                </a:moveTo>
                <a:lnTo>
                  <a:pt x="1120695" y="0"/>
                </a:lnTo>
                <a:cubicBezTo>
                  <a:pt x="1172921" y="0"/>
                  <a:pt x="1215258" y="42337"/>
                  <a:pt x="1215258" y="94563"/>
                </a:cubicBezTo>
                <a:lnTo>
                  <a:pt x="1215258" y="715673"/>
                </a:lnTo>
                <a:cubicBezTo>
                  <a:pt x="1215258" y="767899"/>
                  <a:pt x="1172921" y="810236"/>
                  <a:pt x="1120695" y="810236"/>
                </a:cubicBezTo>
                <a:lnTo>
                  <a:pt x="0" y="81023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1333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89477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9855200" y="2949328"/>
            <a:ext cx="1620344" cy="1080315"/>
          </a:xfrm>
          <a:custGeom>
            <a:avLst/>
            <a:gdLst>
              <a:gd name="connsiteX0" fmla="*/ 0 w 1215258"/>
              <a:gd name="connsiteY0" fmla="*/ 0 h 810236"/>
              <a:gd name="connsiteX1" fmla="*/ 1120695 w 1215258"/>
              <a:gd name="connsiteY1" fmla="*/ 0 h 810236"/>
              <a:gd name="connsiteX2" fmla="*/ 1215258 w 1215258"/>
              <a:gd name="connsiteY2" fmla="*/ 94563 h 810236"/>
              <a:gd name="connsiteX3" fmla="*/ 1215258 w 1215258"/>
              <a:gd name="connsiteY3" fmla="*/ 715673 h 810236"/>
              <a:gd name="connsiteX4" fmla="*/ 1120695 w 1215258"/>
              <a:gd name="connsiteY4" fmla="*/ 810236 h 810236"/>
              <a:gd name="connsiteX5" fmla="*/ 0 w 1215258"/>
              <a:gd name="connsiteY5" fmla="*/ 810236 h 810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5258" h="810236">
                <a:moveTo>
                  <a:pt x="0" y="0"/>
                </a:moveTo>
                <a:lnTo>
                  <a:pt x="1120695" y="0"/>
                </a:lnTo>
                <a:cubicBezTo>
                  <a:pt x="1172921" y="0"/>
                  <a:pt x="1215258" y="42337"/>
                  <a:pt x="1215258" y="94563"/>
                </a:cubicBezTo>
                <a:lnTo>
                  <a:pt x="1215258" y="715673"/>
                </a:lnTo>
                <a:cubicBezTo>
                  <a:pt x="1215258" y="767899"/>
                  <a:pt x="1172921" y="810236"/>
                  <a:pt x="1120695" y="810236"/>
                </a:cubicBezTo>
                <a:lnTo>
                  <a:pt x="0" y="81023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1333"/>
            </a:lvl1pPr>
          </a:lstStyle>
          <a:p>
            <a:endParaRPr lang="en-US" dirty="0"/>
          </a:p>
        </p:txBody>
      </p:sp>
      <p:sp>
        <p:nvSpPr>
          <p:cNvPr id="3" name="Picture Placeholder 9"/>
          <p:cNvSpPr>
            <a:spLocks noGrp="1"/>
          </p:cNvSpPr>
          <p:nvPr>
            <p:ph type="pic" sz="quarter" idx="12"/>
          </p:nvPr>
        </p:nvSpPr>
        <p:spPr>
          <a:xfrm flipH="1">
            <a:off x="865332" y="4473833"/>
            <a:ext cx="1620344" cy="1080315"/>
          </a:xfrm>
          <a:custGeom>
            <a:avLst/>
            <a:gdLst>
              <a:gd name="connsiteX0" fmla="*/ 0 w 1215258"/>
              <a:gd name="connsiteY0" fmla="*/ 0 h 810236"/>
              <a:gd name="connsiteX1" fmla="*/ 1120695 w 1215258"/>
              <a:gd name="connsiteY1" fmla="*/ 0 h 810236"/>
              <a:gd name="connsiteX2" fmla="*/ 1215258 w 1215258"/>
              <a:gd name="connsiteY2" fmla="*/ 94563 h 810236"/>
              <a:gd name="connsiteX3" fmla="*/ 1215258 w 1215258"/>
              <a:gd name="connsiteY3" fmla="*/ 715673 h 810236"/>
              <a:gd name="connsiteX4" fmla="*/ 1120695 w 1215258"/>
              <a:gd name="connsiteY4" fmla="*/ 810236 h 810236"/>
              <a:gd name="connsiteX5" fmla="*/ 0 w 1215258"/>
              <a:gd name="connsiteY5" fmla="*/ 810236 h 810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5258" h="810236">
                <a:moveTo>
                  <a:pt x="0" y="0"/>
                </a:moveTo>
                <a:lnTo>
                  <a:pt x="1120695" y="0"/>
                </a:lnTo>
                <a:cubicBezTo>
                  <a:pt x="1172921" y="0"/>
                  <a:pt x="1215258" y="42337"/>
                  <a:pt x="1215258" y="94563"/>
                </a:cubicBezTo>
                <a:lnTo>
                  <a:pt x="1215258" y="715673"/>
                </a:lnTo>
                <a:cubicBezTo>
                  <a:pt x="1215258" y="767899"/>
                  <a:pt x="1172921" y="810236"/>
                  <a:pt x="1120695" y="810236"/>
                </a:cubicBezTo>
                <a:lnTo>
                  <a:pt x="0" y="81023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1333"/>
            </a:lvl1pPr>
          </a:lstStyle>
          <a:p>
            <a:endParaRPr lang="en-US" dirty="0"/>
          </a:p>
        </p:txBody>
      </p:sp>
      <p:sp>
        <p:nvSpPr>
          <p:cNvPr id="4" name="Picture Placeholder 19"/>
          <p:cNvSpPr>
            <a:spLocks noGrp="1"/>
          </p:cNvSpPr>
          <p:nvPr>
            <p:ph type="pic" sz="quarter" idx="13"/>
          </p:nvPr>
        </p:nvSpPr>
        <p:spPr>
          <a:xfrm flipH="1">
            <a:off x="865332" y="1193799"/>
            <a:ext cx="1620344" cy="1080315"/>
          </a:xfrm>
          <a:custGeom>
            <a:avLst/>
            <a:gdLst>
              <a:gd name="connsiteX0" fmla="*/ 0 w 1215258"/>
              <a:gd name="connsiteY0" fmla="*/ 0 h 810236"/>
              <a:gd name="connsiteX1" fmla="*/ 1120695 w 1215258"/>
              <a:gd name="connsiteY1" fmla="*/ 0 h 810236"/>
              <a:gd name="connsiteX2" fmla="*/ 1215258 w 1215258"/>
              <a:gd name="connsiteY2" fmla="*/ 94563 h 810236"/>
              <a:gd name="connsiteX3" fmla="*/ 1215258 w 1215258"/>
              <a:gd name="connsiteY3" fmla="*/ 715673 h 810236"/>
              <a:gd name="connsiteX4" fmla="*/ 1120695 w 1215258"/>
              <a:gd name="connsiteY4" fmla="*/ 810236 h 810236"/>
              <a:gd name="connsiteX5" fmla="*/ 0 w 1215258"/>
              <a:gd name="connsiteY5" fmla="*/ 810236 h 810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5258" h="810236">
                <a:moveTo>
                  <a:pt x="0" y="0"/>
                </a:moveTo>
                <a:lnTo>
                  <a:pt x="1120695" y="0"/>
                </a:lnTo>
                <a:cubicBezTo>
                  <a:pt x="1172921" y="0"/>
                  <a:pt x="1215258" y="42337"/>
                  <a:pt x="1215258" y="94563"/>
                </a:cubicBezTo>
                <a:lnTo>
                  <a:pt x="1215258" y="715673"/>
                </a:lnTo>
                <a:cubicBezTo>
                  <a:pt x="1215258" y="767899"/>
                  <a:pt x="1172921" y="810236"/>
                  <a:pt x="1120695" y="810236"/>
                </a:cubicBezTo>
                <a:lnTo>
                  <a:pt x="0" y="81023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1333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26930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711200" y="736067"/>
            <a:ext cx="4165600" cy="2277975"/>
          </a:xfrm>
          <a:custGeom>
            <a:avLst/>
            <a:gdLst>
              <a:gd name="connsiteX0" fmla="*/ 60962 w 3124200"/>
              <a:gd name="connsiteY0" fmla="*/ 0 h 1981200"/>
              <a:gd name="connsiteX1" fmla="*/ 3063238 w 3124200"/>
              <a:gd name="connsiteY1" fmla="*/ 0 h 1981200"/>
              <a:gd name="connsiteX2" fmla="*/ 3124200 w 3124200"/>
              <a:gd name="connsiteY2" fmla="*/ 60962 h 1981200"/>
              <a:gd name="connsiteX3" fmla="*/ 3124200 w 3124200"/>
              <a:gd name="connsiteY3" fmla="*/ 1920238 h 1981200"/>
              <a:gd name="connsiteX4" fmla="*/ 3063238 w 3124200"/>
              <a:gd name="connsiteY4" fmla="*/ 1981200 h 1981200"/>
              <a:gd name="connsiteX5" fmla="*/ 60962 w 3124200"/>
              <a:gd name="connsiteY5" fmla="*/ 1981200 h 1981200"/>
              <a:gd name="connsiteX6" fmla="*/ 0 w 3124200"/>
              <a:gd name="connsiteY6" fmla="*/ 1920238 h 1981200"/>
              <a:gd name="connsiteX7" fmla="*/ 0 w 3124200"/>
              <a:gd name="connsiteY7" fmla="*/ 60962 h 1981200"/>
              <a:gd name="connsiteX8" fmla="*/ 60962 w 3124200"/>
              <a:gd name="connsiteY8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24200" h="1981200">
                <a:moveTo>
                  <a:pt x="60962" y="0"/>
                </a:moveTo>
                <a:lnTo>
                  <a:pt x="3063238" y="0"/>
                </a:lnTo>
                <a:cubicBezTo>
                  <a:pt x="3096906" y="0"/>
                  <a:pt x="3124200" y="27294"/>
                  <a:pt x="3124200" y="60962"/>
                </a:cubicBezTo>
                <a:lnTo>
                  <a:pt x="3124200" y="1920238"/>
                </a:lnTo>
                <a:cubicBezTo>
                  <a:pt x="3124200" y="1953906"/>
                  <a:pt x="3096906" y="1981200"/>
                  <a:pt x="3063238" y="1981200"/>
                </a:cubicBezTo>
                <a:lnTo>
                  <a:pt x="60962" y="1981200"/>
                </a:lnTo>
                <a:cubicBezTo>
                  <a:pt x="27294" y="1981200"/>
                  <a:pt x="0" y="1953906"/>
                  <a:pt x="0" y="1920238"/>
                </a:cubicBezTo>
                <a:lnTo>
                  <a:pt x="0" y="60962"/>
                </a:lnTo>
                <a:cubicBezTo>
                  <a:pt x="0" y="27294"/>
                  <a:pt x="27294" y="0"/>
                  <a:pt x="6096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 rtl="0">
              <a:defRPr sz="1600"/>
            </a:lvl1pPr>
          </a:lstStyle>
          <a:p>
            <a:endParaRPr lang="en-US" dirty="0"/>
          </a:p>
        </p:txBody>
      </p:sp>
      <p:sp>
        <p:nvSpPr>
          <p:cNvPr id="3" name="Picture Placeholder 23"/>
          <p:cNvSpPr>
            <a:spLocks noGrp="1"/>
          </p:cNvSpPr>
          <p:nvPr>
            <p:ph type="pic" sz="quarter" idx="11"/>
          </p:nvPr>
        </p:nvSpPr>
        <p:spPr>
          <a:xfrm>
            <a:off x="711200" y="3893773"/>
            <a:ext cx="4165600" cy="2277975"/>
          </a:xfrm>
          <a:custGeom>
            <a:avLst/>
            <a:gdLst>
              <a:gd name="connsiteX0" fmla="*/ 60962 w 3124200"/>
              <a:gd name="connsiteY0" fmla="*/ 0 h 1981200"/>
              <a:gd name="connsiteX1" fmla="*/ 3063238 w 3124200"/>
              <a:gd name="connsiteY1" fmla="*/ 0 h 1981200"/>
              <a:gd name="connsiteX2" fmla="*/ 3124200 w 3124200"/>
              <a:gd name="connsiteY2" fmla="*/ 60962 h 1981200"/>
              <a:gd name="connsiteX3" fmla="*/ 3124200 w 3124200"/>
              <a:gd name="connsiteY3" fmla="*/ 1920238 h 1981200"/>
              <a:gd name="connsiteX4" fmla="*/ 3063238 w 3124200"/>
              <a:gd name="connsiteY4" fmla="*/ 1981200 h 1981200"/>
              <a:gd name="connsiteX5" fmla="*/ 60962 w 3124200"/>
              <a:gd name="connsiteY5" fmla="*/ 1981200 h 1981200"/>
              <a:gd name="connsiteX6" fmla="*/ 0 w 3124200"/>
              <a:gd name="connsiteY6" fmla="*/ 1920238 h 1981200"/>
              <a:gd name="connsiteX7" fmla="*/ 0 w 3124200"/>
              <a:gd name="connsiteY7" fmla="*/ 60962 h 1981200"/>
              <a:gd name="connsiteX8" fmla="*/ 60962 w 3124200"/>
              <a:gd name="connsiteY8" fmla="*/ 0 h 198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24200" h="1981200">
                <a:moveTo>
                  <a:pt x="60962" y="0"/>
                </a:moveTo>
                <a:lnTo>
                  <a:pt x="3063238" y="0"/>
                </a:lnTo>
                <a:cubicBezTo>
                  <a:pt x="3096906" y="0"/>
                  <a:pt x="3124200" y="27294"/>
                  <a:pt x="3124200" y="60962"/>
                </a:cubicBezTo>
                <a:lnTo>
                  <a:pt x="3124200" y="1920238"/>
                </a:lnTo>
                <a:cubicBezTo>
                  <a:pt x="3124200" y="1953906"/>
                  <a:pt x="3096906" y="1981200"/>
                  <a:pt x="3063238" y="1981200"/>
                </a:cubicBezTo>
                <a:lnTo>
                  <a:pt x="60962" y="1981200"/>
                </a:lnTo>
                <a:cubicBezTo>
                  <a:pt x="27294" y="1981200"/>
                  <a:pt x="0" y="1953906"/>
                  <a:pt x="0" y="1920238"/>
                </a:cubicBezTo>
                <a:lnTo>
                  <a:pt x="0" y="60962"/>
                </a:lnTo>
                <a:cubicBezTo>
                  <a:pt x="0" y="27294"/>
                  <a:pt x="27294" y="0"/>
                  <a:pt x="6096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>
            <a:noAutofit/>
          </a:bodyPr>
          <a:lstStyle>
            <a:lvl1pPr rtl="0">
              <a:defRPr sz="16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2448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3937000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</p:spPr>
        <p:txBody>
          <a:bodyPr/>
          <a:lstStyle>
            <a:lvl1pPr>
              <a:defRPr sz="1467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83896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>
            <a:spLocks noGrp="1"/>
          </p:cNvSpPr>
          <p:nvPr>
            <p:ph type="pic" sz="quarter" idx="10"/>
          </p:nvPr>
        </p:nvSpPr>
        <p:spPr>
          <a:xfrm rot="1245434">
            <a:off x="2080911" y="1885031"/>
            <a:ext cx="1977327" cy="3512731"/>
          </a:xfrm>
          <a:custGeom>
            <a:avLst/>
            <a:gdLst>
              <a:gd name="connsiteX0" fmla="*/ 0 w 1481378"/>
              <a:gd name="connsiteY0" fmla="*/ 0 h 2618657"/>
              <a:gd name="connsiteX1" fmla="*/ 1481378 w 1481378"/>
              <a:gd name="connsiteY1" fmla="*/ 0 h 2618657"/>
              <a:gd name="connsiteX2" fmla="*/ 1481378 w 1481378"/>
              <a:gd name="connsiteY2" fmla="*/ 2618657 h 2618657"/>
              <a:gd name="connsiteX3" fmla="*/ 0 w 1481378"/>
              <a:gd name="connsiteY3" fmla="*/ 2618657 h 2618657"/>
              <a:gd name="connsiteX4" fmla="*/ 0 w 1481378"/>
              <a:gd name="connsiteY4" fmla="*/ 0 h 2618657"/>
              <a:gd name="connsiteX0" fmla="*/ 0 w 1481378"/>
              <a:gd name="connsiteY0" fmla="*/ 0 h 2631478"/>
              <a:gd name="connsiteX1" fmla="*/ 1481378 w 1481378"/>
              <a:gd name="connsiteY1" fmla="*/ 0 h 2631478"/>
              <a:gd name="connsiteX2" fmla="*/ 1481143 w 1481378"/>
              <a:gd name="connsiteY2" fmla="*/ 2631478 h 2631478"/>
              <a:gd name="connsiteX3" fmla="*/ 0 w 1481378"/>
              <a:gd name="connsiteY3" fmla="*/ 2618657 h 2631478"/>
              <a:gd name="connsiteX4" fmla="*/ 0 w 1481378"/>
              <a:gd name="connsiteY4" fmla="*/ 0 h 2631478"/>
              <a:gd name="connsiteX0" fmla="*/ 1617 w 1482995"/>
              <a:gd name="connsiteY0" fmla="*/ 0 h 2634548"/>
              <a:gd name="connsiteX1" fmla="*/ 1482995 w 1482995"/>
              <a:gd name="connsiteY1" fmla="*/ 0 h 2634548"/>
              <a:gd name="connsiteX2" fmla="*/ 1482760 w 1482995"/>
              <a:gd name="connsiteY2" fmla="*/ 2631478 h 2634548"/>
              <a:gd name="connsiteX3" fmla="*/ 0 w 1482995"/>
              <a:gd name="connsiteY3" fmla="*/ 2634548 h 2634548"/>
              <a:gd name="connsiteX4" fmla="*/ 1617 w 1482995"/>
              <a:gd name="connsiteY4" fmla="*/ 0 h 2634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82995" h="2634548">
                <a:moveTo>
                  <a:pt x="1617" y="0"/>
                </a:moveTo>
                <a:lnTo>
                  <a:pt x="1482995" y="0"/>
                </a:lnTo>
                <a:cubicBezTo>
                  <a:pt x="1482917" y="877159"/>
                  <a:pt x="1482838" y="1754319"/>
                  <a:pt x="1482760" y="2631478"/>
                </a:cubicBezTo>
                <a:lnTo>
                  <a:pt x="0" y="2634548"/>
                </a:lnTo>
                <a:lnTo>
                  <a:pt x="1617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sz="1333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56611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7"/>
          <p:cNvSpPr>
            <a:spLocks noGrp="1"/>
          </p:cNvSpPr>
          <p:nvPr>
            <p:ph type="pic" sz="quarter" idx="29" hasCustomPrompt="1"/>
          </p:nvPr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tIns="0" bIns="182880" anchor="b"/>
          <a:lstStyle>
            <a:lvl1pPr algn="ctr">
              <a:buNone/>
              <a:defRPr sz="1333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</p:spTree>
    <p:extLst>
      <p:ext uri="{BB962C8B-B14F-4D97-AF65-F5344CB8AC3E}">
        <p14:creationId xmlns:p14="http://schemas.microsoft.com/office/powerpoint/2010/main" val="18540315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7"/>
          <p:cNvSpPr>
            <a:spLocks noGrp="1"/>
          </p:cNvSpPr>
          <p:nvPr>
            <p:ph type="pic" sz="quarter" idx="29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tIns="0" bIns="182880" anchor="b"/>
          <a:lstStyle>
            <a:lvl1pPr algn="ctr">
              <a:buNone/>
              <a:defRPr sz="8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</p:spTree>
    <p:extLst>
      <p:ext uri="{BB962C8B-B14F-4D97-AF65-F5344CB8AC3E}">
        <p14:creationId xmlns:p14="http://schemas.microsoft.com/office/powerpoint/2010/main" val="39238808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3365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E213A541-A0C9-4ED3-8864-813A5C544B5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5059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>
            <a:lvl1pPr>
              <a:defRPr b="1">
                <a:latin typeface="+mj-lt"/>
              </a:defRPr>
            </a:lvl1pPr>
          </a:lstStyle>
          <a:p>
            <a:fld id="{E213A541-A0C9-4ED3-8864-813A5C544B59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6271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E213A541-A0C9-4ED3-8864-813A5C544B5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2588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E213A541-A0C9-4ED3-8864-813A5C544B5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5134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E213A541-A0C9-4ED3-8864-813A5C544B5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1452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0080" y="1196752"/>
            <a:ext cx="11471920" cy="792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3361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E213A541-A0C9-4ED3-8864-813A5C544B5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5233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E213A541-A0C9-4ED3-8864-813A5C544B5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3624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548680"/>
            <a:ext cx="10515600" cy="83162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E213A541-A0C9-4ED3-8864-813A5C544B5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4114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492875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92544" y="6453337"/>
            <a:ext cx="1103026" cy="360040"/>
          </a:xfrm>
          <a:prstGeom prst="rect">
            <a:avLst/>
          </a:prstGeom>
        </p:spPr>
        <p:txBody>
          <a:bodyPr/>
          <a:lstStyle/>
          <a:p>
            <a:fld id="{E213A541-A0C9-4ED3-8864-813A5C544B59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6401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296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8285254"/>
      </p:ext>
    </p:extLst>
  </p:cSld>
  <p:clrMapOvr>
    <a:masterClrMapping/>
  </p:clrMapOvr>
  <p:hf sldNum="0"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am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1"/>
          <p:cNvSpPr>
            <a:spLocks noGrp="1"/>
          </p:cNvSpPr>
          <p:nvPr>
            <p:ph type="title" hasCustomPrompt="1"/>
          </p:nvPr>
        </p:nvSpPr>
        <p:spPr>
          <a:xfrm>
            <a:off x="2336800" y="516467"/>
            <a:ext cx="7518400" cy="47136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666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1" y="985788"/>
            <a:ext cx="5486400" cy="267662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46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09448" indent="0">
              <a:buNone/>
              <a:defRPr sz="1600"/>
            </a:lvl2pPr>
            <a:lvl3pPr marL="1218895" indent="0">
              <a:buNone/>
              <a:defRPr sz="1333"/>
            </a:lvl3pPr>
            <a:lvl4pPr marL="1828343" indent="0">
              <a:buNone/>
              <a:defRPr sz="1200"/>
            </a:lvl4pPr>
            <a:lvl5pPr marL="2437791" indent="0">
              <a:buNone/>
              <a:defRPr sz="1200"/>
            </a:lvl5pPr>
            <a:lvl6pPr marL="3047238" indent="0">
              <a:buNone/>
              <a:defRPr sz="1200"/>
            </a:lvl6pPr>
            <a:lvl7pPr marL="3656686" indent="0">
              <a:buNone/>
              <a:defRPr sz="1200"/>
            </a:lvl7pPr>
            <a:lvl8pPr marL="4266133" indent="0">
              <a:buNone/>
              <a:defRPr sz="1200"/>
            </a:lvl8pPr>
            <a:lvl9pPr marL="4875581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44" name="Round Same Side Corner Rectangle 43"/>
          <p:cNvSpPr/>
          <p:nvPr userDrawn="1"/>
        </p:nvSpPr>
        <p:spPr>
          <a:xfrm rot="16200000" flipH="1">
            <a:off x="11731145" y="6331908"/>
            <a:ext cx="384047" cy="537666"/>
          </a:xfrm>
          <a:prstGeom prst="round2Same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799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62442" y="6408717"/>
            <a:ext cx="508001" cy="366183"/>
          </a:xfrm>
          <a:prstGeom prst="rect">
            <a:avLst/>
          </a:prstGeom>
        </p:spPr>
        <p:txBody>
          <a:bodyPr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136B7D2-B98C-44FD-8D04-7EC62A5649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3" name="Rectangle 32"/>
          <p:cNvSpPr/>
          <p:nvPr userDrawn="1"/>
        </p:nvSpPr>
        <p:spPr>
          <a:xfrm>
            <a:off x="698366" y="3924011"/>
            <a:ext cx="2552859" cy="224819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799" dirty="0"/>
          </a:p>
        </p:txBody>
      </p:sp>
      <p:sp>
        <p:nvSpPr>
          <p:cNvPr id="37" name="Rectangle 36"/>
          <p:cNvSpPr/>
          <p:nvPr userDrawn="1"/>
        </p:nvSpPr>
        <p:spPr>
          <a:xfrm>
            <a:off x="698366" y="1585988"/>
            <a:ext cx="2552859" cy="224819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799" dirty="0"/>
          </a:p>
        </p:txBody>
      </p:sp>
      <p:sp>
        <p:nvSpPr>
          <p:cNvPr id="80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769620" y="1656441"/>
            <a:ext cx="2413899" cy="2075071"/>
          </a:xfrm>
          <a:prstGeom prst="rect">
            <a:avLst/>
          </a:prstGeom>
          <a:ln>
            <a:noFill/>
          </a:ln>
        </p:spPr>
        <p:txBody>
          <a:bodyPr bIns="274320" anchor="b"/>
          <a:lstStyle>
            <a:lvl1pPr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16"/>
          </p:nvPr>
        </p:nvSpPr>
        <p:spPr>
          <a:xfrm>
            <a:off x="1027118" y="4091836"/>
            <a:ext cx="1895355" cy="508974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>
              <a:buNone/>
              <a:defRPr sz="1467" b="1" baseline="0">
                <a:solidFill>
                  <a:schemeClr val="bg1"/>
                </a:solidFill>
              </a:defRPr>
            </a:lvl1pPr>
            <a:lvl2pPr marL="609448" indent="0">
              <a:buNone/>
              <a:defRPr sz="1600"/>
            </a:lvl2pPr>
            <a:lvl3pPr marL="1218895" indent="0">
              <a:buNone/>
              <a:defRPr sz="1333"/>
            </a:lvl3pPr>
            <a:lvl4pPr marL="1828343" indent="0">
              <a:buNone/>
              <a:defRPr sz="1200"/>
            </a:lvl4pPr>
            <a:lvl5pPr marL="2437791" indent="0">
              <a:buNone/>
              <a:defRPr sz="1200"/>
            </a:lvl5pPr>
            <a:lvl6pPr marL="3047238" indent="0">
              <a:buNone/>
              <a:defRPr sz="1200"/>
            </a:lvl6pPr>
            <a:lvl7pPr marL="3656686" indent="0">
              <a:buNone/>
              <a:defRPr sz="1200"/>
            </a:lvl7pPr>
            <a:lvl8pPr marL="4266133" indent="0">
              <a:buNone/>
              <a:defRPr sz="1200"/>
            </a:lvl8pPr>
            <a:lvl9pPr marL="4875581" indent="0">
              <a:buNone/>
              <a:defRPr sz="1200"/>
            </a:lvl9pPr>
          </a:lstStyle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84" name="Text Placeholder 3"/>
          <p:cNvSpPr>
            <a:spLocks noGrp="1"/>
          </p:cNvSpPr>
          <p:nvPr>
            <p:ph type="body" sz="half" idx="17"/>
          </p:nvPr>
        </p:nvSpPr>
        <p:spPr>
          <a:xfrm>
            <a:off x="839356" y="4591059"/>
            <a:ext cx="2270884" cy="1446523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>
              <a:buNone/>
              <a:defRPr sz="1467" b="0" baseline="0">
                <a:solidFill>
                  <a:schemeClr val="bg1"/>
                </a:solidFill>
              </a:defRPr>
            </a:lvl1pPr>
            <a:lvl2pPr marL="609448" indent="0">
              <a:buNone/>
              <a:defRPr sz="1600"/>
            </a:lvl2pPr>
            <a:lvl3pPr marL="1218895" indent="0">
              <a:buNone/>
              <a:defRPr sz="1333"/>
            </a:lvl3pPr>
            <a:lvl4pPr marL="1828343" indent="0">
              <a:buNone/>
              <a:defRPr sz="1200"/>
            </a:lvl4pPr>
            <a:lvl5pPr marL="2437791" indent="0">
              <a:buNone/>
              <a:defRPr sz="1200"/>
            </a:lvl5pPr>
            <a:lvl6pPr marL="3047238" indent="0">
              <a:buNone/>
              <a:defRPr sz="1200"/>
            </a:lvl6pPr>
            <a:lvl7pPr marL="3656686" indent="0">
              <a:buNone/>
              <a:defRPr sz="1200"/>
            </a:lvl7pPr>
            <a:lvl8pPr marL="4266133" indent="0">
              <a:buNone/>
              <a:defRPr sz="1200"/>
            </a:lvl8pPr>
            <a:lvl9pPr marL="4875581" indent="0">
              <a:buNone/>
              <a:defRPr sz="1200"/>
            </a:lvl9pPr>
          </a:lstStyle>
          <a:p>
            <a:pPr algn="ctr"/>
            <a:endParaRPr lang="en-US" sz="1333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5" name="Rectangle 84"/>
          <p:cNvSpPr/>
          <p:nvPr userDrawn="1"/>
        </p:nvSpPr>
        <p:spPr>
          <a:xfrm>
            <a:off x="3449818" y="3924011"/>
            <a:ext cx="2552859" cy="224819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799" dirty="0"/>
          </a:p>
        </p:txBody>
      </p:sp>
      <p:sp>
        <p:nvSpPr>
          <p:cNvPr id="86" name="Rectangle 85"/>
          <p:cNvSpPr/>
          <p:nvPr userDrawn="1"/>
        </p:nvSpPr>
        <p:spPr>
          <a:xfrm>
            <a:off x="3449818" y="1585988"/>
            <a:ext cx="2552859" cy="224819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799" dirty="0"/>
          </a:p>
        </p:txBody>
      </p:sp>
      <p:sp>
        <p:nvSpPr>
          <p:cNvPr id="87" name="Picture Placeholder 7"/>
          <p:cNvSpPr>
            <a:spLocks noGrp="1"/>
          </p:cNvSpPr>
          <p:nvPr>
            <p:ph type="pic" sz="quarter" idx="18" hasCustomPrompt="1"/>
          </p:nvPr>
        </p:nvSpPr>
        <p:spPr>
          <a:xfrm>
            <a:off x="3521072" y="1656441"/>
            <a:ext cx="2413899" cy="2075071"/>
          </a:xfrm>
          <a:prstGeom prst="rect">
            <a:avLst/>
          </a:prstGeom>
          <a:ln>
            <a:noFill/>
          </a:ln>
        </p:spPr>
        <p:txBody>
          <a:bodyPr bIns="274320" anchor="b"/>
          <a:lstStyle>
            <a:lvl1pPr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88" name="Text Placeholder 3"/>
          <p:cNvSpPr>
            <a:spLocks noGrp="1"/>
          </p:cNvSpPr>
          <p:nvPr>
            <p:ph type="body" sz="half" idx="19"/>
          </p:nvPr>
        </p:nvSpPr>
        <p:spPr>
          <a:xfrm>
            <a:off x="3778570" y="4091836"/>
            <a:ext cx="1895355" cy="508974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>
              <a:buNone/>
              <a:defRPr sz="1467" b="1" baseline="0">
                <a:solidFill>
                  <a:schemeClr val="bg1"/>
                </a:solidFill>
              </a:defRPr>
            </a:lvl1pPr>
            <a:lvl2pPr marL="609448" indent="0">
              <a:buNone/>
              <a:defRPr sz="1600"/>
            </a:lvl2pPr>
            <a:lvl3pPr marL="1218895" indent="0">
              <a:buNone/>
              <a:defRPr sz="1333"/>
            </a:lvl3pPr>
            <a:lvl4pPr marL="1828343" indent="0">
              <a:buNone/>
              <a:defRPr sz="1200"/>
            </a:lvl4pPr>
            <a:lvl5pPr marL="2437791" indent="0">
              <a:buNone/>
              <a:defRPr sz="1200"/>
            </a:lvl5pPr>
            <a:lvl6pPr marL="3047238" indent="0">
              <a:buNone/>
              <a:defRPr sz="1200"/>
            </a:lvl6pPr>
            <a:lvl7pPr marL="3656686" indent="0">
              <a:buNone/>
              <a:defRPr sz="1200"/>
            </a:lvl7pPr>
            <a:lvl8pPr marL="4266133" indent="0">
              <a:buNone/>
              <a:defRPr sz="1200"/>
            </a:lvl8pPr>
            <a:lvl9pPr marL="4875581" indent="0">
              <a:buNone/>
              <a:defRPr sz="1200"/>
            </a:lvl9pPr>
          </a:lstStyle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89" name="Text Placeholder 3"/>
          <p:cNvSpPr>
            <a:spLocks noGrp="1"/>
          </p:cNvSpPr>
          <p:nvPr>
            <p:ph type="body" sz="half" idx="20"/>
          </p:nvPr>
        </p:nvSpPr>
        <p:spPr>
          <a:xfrm>
            <a:off x="3590808" y="4591059"/>
            <a:ext cx="2270884" cy="1446523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>
              <a:buNone/>
              <a:defRPr sz="1467" b="0" baseline="0">
                <a:solidFill>
                  <a:schemeClr val="bg1"/>
                </a:solidFill>
              </a:defRPr>
            </a:lvl1pPr>
            <a:lvl2pPr marL="609448" indent="0">
              <a:buNone/>
              <a:defRPr sz="1600"/>
            </a:lvl2pPr>
            <a:lvl3pPr marL="1218895" indent="0">
              <a:buNone/>
              <a:defRPr sz="1333"/>
            </a:lvl3pPr>
            <a:lvl4pPr marL="1828343" indent="0">
              <a:buNone/>
              <a:defRPr sz="1200"/>
            </a:lvl4pPr>
            <a:lvl5pPr marL="2437791" indent="0">
              <a:buNone/>
              <a:defRPr sz="1200"/>
            </a:lvl5pPr>
            <a:lvl6pPr marL="3047238" indent="0">
              <a:buNone/>
              <a:defRPr sz="1200"/>
            </a:lvl6pPr>
            <a:lvl7pPr marL="3656686" indent="0">
              <a:buNone/>
              <a:defRPr sz="1200"/>
            </a:lvl7pPr>
            <a:lvl8pPr marL="4266133" indent="0">
              <a:buNone/>
              <a:defRPr sz="1200"/>
            </a:lvl8pPr>
            <a:lvl9pPr marL="4875581" indent="0">
              <a:buNone/>
              <a:defRPr sz="1200"/>
            </a:lvl9pPr>
          </a:lstStyle>
          <a:p>
            <a:pPr algn="ctr"/>
            <a:endParaRPr lang="en-US" sz="1333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0" name="Rectangle 89"/>
          <p:cNvSpPr/>
          <p:nvPr userDrawn="1"/>
        </p:nvSpPr>
        <p:spPr>
          <a:xfrm>
            <a:off x="6184767" y="3924011"/>
            <a:ext cx="2552859" cy="224819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799" dirty="0"/>
          </a:p>
        </p:txBody>
      </p:sp>
      <p:sp>
        <p:nvSpPr>
          <p:cNvPr id="91" name="Rectangle 90"/>
          <p:cNvSpPr/>
          <p:nvPr userDrawn="1"/>
        </p:nvSpPr>
        <p:spPr>
          <a:xfrm>
            <a:off x="6184767" y="1585988"/>
            <a:ext cx="2552859" cy="224819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799" dirty="0"/>
          </a:p>
        </p:txBody>
      </p:sp>
      <p:sp>
        <p:nvSpPr>
          <p:cNvPr id="92" name="Picture Placeholder 7"/>
          <p:cNvSpPr>
            <a:spLocks noGrp="1"/>
          </p:cNvSpPr>
          <p:nvPr>
            <p:ph type="pic" sz="quarter" idx="21" hasCustomPrompt="1"/>
          </p:nvPr>
        </p:nvSpPr>
        <p:spPr>
          <a:xfrm>
            <a:off x="6256020" y="1656441"/>
            <a:ext cx="2413899" cy="2075071"/>
          </a:xfrm>
          <a:prstGeom prst="rect">
            <a:avLst/>
          </a:prstGeom>
          <a:ln>
            <a:noFill/>
          </a:ln>
        </p:spPr>
        <p:txBody>
          <a:bodyPr bIns="274320" anchor="b"/>
          <a:lstStyle>
            <a:lvl1pPr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93" name="Text Placeholder 3"/>
          <p:cNvSpPr>
            <a:spLocks noGrp="1"/>
          </p:cNvSpPr>
          <p:nvPr>
            <p:ph type="body" sz="half" idx="22"/>
          </p:nvPr>
        </p:nvSpPr>
        <p:spPr>
          <a:xfrm>
            <a:off x="6513519" y="4091836"/>
            <a:ext cx="1895355" cy="508974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>
              <a:buNone/>
              <a:defRPr sz="1467" b="1" baseline="0">
                <a:solidFill>
                  <a:schemeClr val="bg1"/>
                </a:solidFill>
              </a:defRPr>
            </a:lvl1pPr>
            <a:lvl2pPr marL="609448" indent="0">
              <a:buNone/>
              <a:defRPr sz="1600"/>
            </a:lvl2pPr>
            <a:lvl3pPr marL="1218895" indent="0">
              <a:buNone/>
              <a:defRPr sz="1333"/>
            </a:lvl3pPr>
            <a:lvl4pPr marL="1828343" indent="0">
              <a:buNone/>
              <a:defRPr sz="1200"/>
            </a:lvl4pPr>
            <a:lvl5pPr marL="2437791" indent="0">
              <a:buNone/>
              <a:defRPr sz="1200"/>
            </a:lvl5pPr>
            <a:lvl6pPr marL="3047238" indent="0">
              <a:buNone/>
              <a:defRPr sz="1200"/>
            </a:lvl6pPr>
            <a:lvl7pPr marL="3656686" indent="0">
              <a:buNone/>
              <a:defRPr sz="1200"/>
            </a:lvl7pPr>
            <a:lvl8pPr marL="4266133" indent="0">
              <a:buNone/>
              <a:defRPr sz="1200"/>
            </a:lvl8pPr>
            <a:lvl9pPr marL="4875581" indent="0">
              <a:buNone/>
              <a:defRPr sz="1200"/>
            </a:lvl9pPr>
          </a:lstStyle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94" name="Text Placeholder 3"/>
          <p:cNvSpPr>
            <a:spLocks noGrp="1"/>
          </p:cNvSpPr>
          <p:nvPr>
            <p:ph type="body" sz="half" idx="23"/>
          </p:nvPr>
        </p:nvSpPr>
        <p:spPr>
          <a:xfrm>
            <a:off x="6325756" y="4591059"/>
            <a:ext cx="2270884" cy="1446523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>
              <a:buNone/>
              <a:defRPr sz="1467" b="0" baseline="0">
                <a:solidFill>
                  <a:schemeClr val="bg1"/>
                </a:solidFill>
              </a:defRPr>
            </a:lvl1pPr>
            <a:lvl2pPr marL="609448" indent="0">
              <a:buNone/>
              <a:defRPr sz="1600"/>
            </a:lvl2pPr>
            <a:lvl3pPr marL="1218895" indent="0">
              <a:buNone/>
              <a:defRPr sz="1333"/>
            </a:lvl3pPr>
            <a:lvl4pPr marL="1828343" indent="0">
              <a:buNone/>
              <a:defRPr sz="1200"/>
            </a:lvl4pPr>
            <a:lvl5pPr marL="2437791" indent="0">
              <a:buNone/>
              <a:defRPr sz="1200"/>
            </a:lvl5pPr>
            <a:lvl6pPr marL="3047238" indent="0">
              <a:buNone/>
              <a:defRPr sz="1200"/>
            </a:lvl6pPr>
            <a:lvl7pPr marL="3656686" indent="0">
              <a:buNone/>
              <a:defRPr sz="1200"/>
            </a:lvl7pPr>
            <a:lvl8pPr marL="4266133" indent="0">
              <a:buNone/>
              <a:defRPr sz="1200"/>
            </a:lvl8pPr>
            <a:lvl9pPr marL="4875581" indent="0">
              <a:buNone/>
              <a:defRPr sz="1200"/>
            </a:lvl9pPr>
          </a:lstStyle>
          <a:p>
            <a:pPr algn="ctr"/>
            <a:endParaRPr lang="en-US" sz="1333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5" name="Rectangle 94"/>
          <p:cNvSpPr/>
          <p:nvPr userDrawn="1"/>
        </p:nvSpPr>
        <p:spPr>
          <a:xfrm>
            <a:off x="8905341" y="3924011"/>
            <a:ext cx="2552859" cy="224819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799" dirty="0"/>
          </a:p>
        </p:txBody>
      </p:sp>
      <p:sp>
        <p:nvSpPr>
          <p:cNvPr id="96" name="Rectangle 95"/>
          <p:cNvSpPr/>
          <p:nvPr userDrawn="1"/>
        </p:nvSpPr>
        <p:spPr>
          <a:xfrm>
            <a:off x="8905341" y="1585988"/>
            <a:ext cx="2552859" cy="224819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799" dirty="0"/>
          </a:p>
        </p:txBody>
      </p:sp>
      <p:sp>
        <p:nvSpPr>
          <p:cNvPr id="97" name="Picture Placeholder 7"/>
          <p:cNvSpPr>
            <a:spLocks noGrp="1"/>
          </p:cNvSpPr>
          <p:nvPr>
            <p:ph type="pic" sz="quarter" idx="24" hasCustomPrompt="1"/>
          </p:nvPr>
        </p:nvSpPr>
        <p:spPr>
          <a:xfrm>
            <a:off x="8976594" y="1656441"/>
            <a:ext cx="2413899" cy="2075071"/>
          </a:xfrm>
          <a:prstGeom prst="rect">
            <a:avLst/>
          </a:prstGeom>
          <a:ln>
            <a:noFill/>
          </a:ln>
        </p:spPr>
        <p:txBody>
          <a:bodyPr bIns="274320" anchor="b"/>
          <a:lstStyle>
            <a:lvl1pPr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98" name="Text Placeholder 3"/>
          <p:cNvSpPr>
            <a:spLocks noGrp="1"/>
          </p:cNvSpPr>
          <p:nvPr>
            <p:ph type="body" sz="half" idx="25"/>
          </p:nvPr>
        </p:nvSpPr>
        <p:spPr>
          <a:xfrm>
            <a:off x="9234093" y="4091836"/>
            <a:ext cx="1895355" cy="508974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>
              <a:buNone/>
              <a:defRPr sz="1467" b="1" baseline="0">
                <a:solidFill>
                  <a:schemeClr val="bg1"/>
                </a:solidFill>
              </a:defRPr>
            </a:lvl1pPr>
            <a:lvl2pPr marL="609448" indent="0">
              <a:buNone/>
              <a:defRPr sz="1600"/>
            </a:lvl2pPr>
            <a:lvl3pPr marL="1218895" indent="0">
              <a:buNone/>
              <a:defRPr sz="1333"/>
            </a:lvl3pPr>
            <a:lvl4pPr marL="1828343" indent="0">
              <a:buNone/>
              <a:defRPr sz="1200"/>
            </a:lvl4pPr>
            <a:lvl5pPr marL="2437791" indent="0">
              <a:buNone/>
              <a:defRPr sz="1200"/>
            </a:lvl5pPr>
            <a:lvl6pPr marL="3047238" indent="0">
              <a:buNone/>
              <a:defRPr sz="1200"/>
            </a:lvl6pPr>
            <a:lvl7pPr marL="3656686" indent="0">
              <a:buNone/>
              <a:defRPr sz="1200"/>
            </a:lvl7pPr>
            <a:lvl8pPr marL="4266133" indent="0">
              <a:buNone/>
              <a:defRPr sz="1200"/>
            </a:lvl8pPr>
            <a:lvl9pPr marL="4875581" indent="0">
              <a:buNone/>
              <a:defRPr sz="1200"/>
            </a:lvl9pPr>
          </a:lstStyle>
          <a:p>
            <a:pPr lvl="0"/>
            <a:endParaRPr lang="en-US" dirty="0"/>
          </a:p>
          <a:p>
            <a:pPr lvl="0"/>
            <a:endParaRPr lang="en-US" dirty="0"/>
          </a:p>
        </p:txBody>
      </p:sp>
      <p:sp>
        <p:nvSpPr>
          <p:cNvPr id="99" name="Text Placeholder 3"/>
          <p:cNvSpPr>
            <a:spLocks noGrp="1"/>
          </p:cNvSpPr>
          <p:nvPr>
            <p:ph type="body" sz="half" idx="26"/>
          </p:nvPr>
        </p:nvSpPr>
        <p:spPr>
          <a:xfrm>
            <a:off x="9046330" y="4591059"/>
            <a:ext cx="2270884" cy="1446523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0" indent="0" algn="ctr">
              <a:buNone/>
              <a:defRPr sz="1467" b="0" baseline="0">
                <a:solidFill>
                  <a:schemeClr val="bg1"/>
                </a:solidFill>
              </a:defRPr>
            </a:lvl1pPr>
            <a:lvl2pPr marL="609448" indent="0">
              <a:buNone/>
              <a:defRPr sz="1600"/>
            </a:lvl2pPr>
            <a:lvl3pPr marL="1218895" indent="0">
              <a:buNone/>
              <a:defRPr sz="1333"/>
            </a:lvl3pPr>
            <a:lvl4pPr marL="1828343" indent="0">
              <a:buNone/>
              <a:defRPr sz="1200"/>
            </a:lvl4pPr>
            <a:lvl5pPr marL="2437791" indent="0">
              <a:buNone/>
              <a:defRPr sz="1200"/>
            </a:lvl5pPr>
            <a:lvl6pPr marL="3047238" indent="0">
              <a:buNone/>
              <a:defRPr sz="1200"/>
            </a:lvl6pPr>
            <a:lvl7pPr marL="3656686" indent="0">
              <a:buNone/>
              <a:defRPr sz="1200"/>
            </a:lvl7pPr>
            <a:lvl8pPr marL="4266133" indent="0">
              <a:buNone/>
              <a:defRPr sz="1200"/>
            </a:lvl8pPr>
            <a:lvl9pPr marL="4875581" indent="0">
              <a:buNone/>
              <a:defRPr sz="1200"/>
            </a:lvl9pPr>
          </a:lstStyle>
          <a:p>
            <a:pPr algn="ctr"/>
            <a:endParaRPr lang="en-US" sz="1333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309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animBg="1"/>
      <p:bldP spid="37" grpId="0" animBg="1"/>
      <p:bldP spid="80" grpId="0"/>
      <p:bldP spid="83" grpId="0" build="p">
        <p:tmplLst>
          <p:tmpl lvl="1">
            <p:tnLst>
              <p:par>
                <p:cTn presetID="22" presetClass="entr" presetSubtype="4" fill="hold" nodeType="afterEffect" nodePh="1">
                  <p:stCondLst>
                    <p:cond delay="0"/>
                  </p:stCondLst>
                  <p:endCondLst>
                    <p:cond evt="begin"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8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4" grpId="0" build="p">
        <p:tmplLst>
          <p:tmpl lvl="1">
            <p:tnLst>
              <p:par>
                <p:cTn presetID="22" presetClass="entr" presetSubtype="4" fill="hold" nodeType="afterEffect" nodePh="1">
                  <p:stCondLst>
                    <p:cond delay="0"/>
                  </p:stCondLst>
                  <p:endCondLst>
                    <p:cond evt="begin"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8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5" grpId="0" animBg="1"/>
      <p:bldP spid="86" grpId="0" animBg="1"/>
      <p:bldP spid="87" grpId="0"/>
      <p:bldP spid="88" grpId="0" build="p">
        <p:tmplLst>
          <p:tmpl lvl="1">
            <p:tnLst>
              <p:par>
                <p:cTn presetID="22" presetClass="entr" presetSubtype="4" fill="hold" nodeType="afterEffect" nodePh="1">
                  <p:stCondLst>
                    <p:cond delay="0"/>
                  </p:stCondLst>
                  <p:endCondLst>
                    <p:cond evt="begin"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8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9" grpId="0" build="p">
        <p:tmplLst>
          <p:tmpl lvl="1">
            <p:tnLst>
              <p:par>
                <p:cTn presetID="22" presetClass="entr" presetSubtype="4" fill="hold" nodeType="afterEffect" nodePh="1">
                  <p:stCondLst>
                    <p:cond delay="0"/>
                  </p:stCondLst>
                  <p:endCondLst>
                    <p:cond evt="begin"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8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0" grpId="0" animBg="1"/>
      <p:bldP spid="91" grpId="0" animBg="1"/>
      <p:bldP spid="92" grpId="0"/>
      <p:bldP spid="93" grpId="0" build="p">
        <p:tmplLst>
          <p:tmpl lvl="1">
            <p:tnLst>
              <p:par>
                <p:cTn presetID="22" presetClass="entr" presetSubtype="4" fill="hold" nodeType="afterEffect" nodePh="1">
                  <p:stCondLst>
                    <p:cond delay="0"/>
                  </p:stCondLst>
                  <p:endCondLst>
                    <p:cond evt="begin"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9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4" grpId="0" build="p">
        <p:tmplLst>
          <p:tmpl lvl="1">
            <p:tnLst>
              <p:par>
                <p:cTn presetID="22" presetClass="entr" presetSubtype="4" fill="hold" nodeType="afterEffect" nodePh="1">
                  <p:stCondLst>
                    <p:cond delay="0"/>
                  </p:stCondLst>
                  <p:endCondLst>
                    <p:cond evt="begin"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9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5" grpId="0" animBg="1"/>
      <p:bldP spid="96" grpId="0" animBg="1"/>
      <p:bldP spid="97" grpId="0"/>
      <p:bldP spid="98" grpId="0" build="p">
        <p:tmplLst>
          <p:tmpl lvl="1">
            <p:tnLst>
              <p:par>
                <p:cTn presetID="22" presetClass="entr" presetSubtype="4" fill="hold" nodeType="afterEffect" nodePh="1">
                  <p:stCondLst>
                    <p:cond delay="0"/>
                  </p:stCondLst>
                  <p:endCondLst>
                    <p:cond evt="begin"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9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9" grpId="0" build="p">
        <p:tmplLst>
          <p:tmpl lvl="1">
            <p:tnLst>
              <p:par>
                <p:cTn presetID="22" presetClass="entr" presetSubtype="4" fill="hold" nodeType="afterEffect" nodePh="1">
                  <p:stCondLst>
                    <p:cond delay="0"/>
                  </p:stCondLst>
                  <p:endCondLst>
                    <p:cond evt="begin"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9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rafik 14" descr="trenner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1196752"/>
            <a:ext cx="12192000" cy="178594"/>
          </a:xfrm>
          <a:prstGeom prst="rect">
            <a:avLst/>
          </a:prstGeom>
        </p:spPr>
      </p:pic>
      <p:sp>
        <p:nvSpPr>
          <p:cNvPr id="16" name="Titel 1"/>
          <p:cNvSpPr>
            <a:spLocks noGrp="1"/>
          </p:cNvSpPr>
          <p:nvPr>
            <p:ph type="ctrTitle" hasCustomPrompt="1"/>
          </p:nvPr>
        </p:nvSpPr>
        <p:spPr>
          <a:xfrm>
            <a:off x="815415" y="317788"/>
            <a:ext cx="10561173" cy="864096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4400" b="1">
                <a:solidFill>
                  <a:schemeClr val="accent1"/>
                </a:solidFill>
                <a:effectLst/>
                <a:latin typeface="+mj-lt"/>
              </a:defRPr>
            </a:lvl1pPr>
          </a:lstStyle>
          <a:p>
            <a:r>
              <a:rPr lang="de-DE" dirty="0" err="1"/>
              <a:t>Your</a:t>
            </a:r>
            <a:r>
              <a:rPr lang="de-DE" dirty="0"/>
              <a:t> Headline</a:t>
            </a:r>
          </a:p>
        </p:txBody>
      </p:sp>
      <p:sp>
        <p:nvSpPr>
          <p:cNvPr id="17" name="Inhaltsplatzhalter 2"/>
          <p:cNvSpPr>
            <a:spLocks noGrp="1"/>
          </p:cNvSpPr>
          <p:nvPr>
            <p:ph idx="1" hasCustomPrompt="1"/>
          </p:nvPr>
        </p:nvSpPr>
        <p:spPr>
          <a:xfrm>
            <a:off x="815413" y="1556792"/>
            <a:ext cx="4704523" cy="3960440"/>
          </a:xfrm>
          <a:prstGeom prst="rect">
            <a:avLst/>
          </a:prstGeom>
        </p:spPr>
        <p:txBody>
          <a:bodyPr wrap="square" lIns="0" tIns="0" rIns="0" bIns="0" numCol="1" anchor="t" anchorCtr="0">
            <a:noAutofit/>
          </a:bodyPr>
          <a:lstStyle>
            <a:lvl1pPr marL="0" indent="-180000" algn="just">
              <a:lnSpc>
                <a:spcPct val="100000"/>
              </a:lnSpc>
              <a:spcBef>
                <a:spcPts val="100"/>
              </a:spcBef>
              <a:buFont typeface="Arial" pitchFamily="34" charset="0"/>
              <a:buNone/>
              <a:defRPr lang="de-DE" sz="16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Your Text </a:t>
            </a:r>
            <a:r>
              <a:rPr lang="de-DE" dirty="0" err="1"/>
              <a:t>or</a:t>
            </a:r>
            <a:r>
              <a:rPr lang="de-DE" dirty="0"/>
              <a:t> </a:t>
            </a:r>
            <a:r>
              <a:rPr lang="de-DE" dirty="0" err="1"/>
              <a:t>Bullets</a:t>
            </a:r>
            <a:r>
              <a:rPr lang="de-DE" dirty="0"/>
              <a:t> </a:t>
            </a:r>
            <a:r>
              <a:rPr lang="de-DE" dirty="0" err="1"/>
              <a:t>goes</a:t>
            </a:r>
            <a:r>
              <a:rPr lang="de-DE" dirty="0"/>
              <a:t> </a:t>
            </a:r>
            <a:r>
              <a:rPr lang="de-DE" dirty="0" err="1"/>
              <a:t>here</a:t>
            </a:r>
            <a:r>
              <a:rPr lang="de-DE" dirty="0"/>
              <a:t>!</a:t>
            </a:r>
          </a:p>
        </p:txBody>
      </p:sp>
      <p:sp>
        <p:nvSpPr>
          <p:cNvPr id="18" name="Bildplatzhalter 2" descr="Click For Your Pic"/>
          <p:cNvSpPr>
            <a:spLocks noGrp="1"/>
          </p:cNvSpPr>
          <p:nvPr>
            <p:ph type="pic" idx="13" hasCustomPrompt="1"/>
          </p:nvPr>
        </p:nvSpPr>
        <p:spPr>
          <a:xfrm>
            <a:off x="6672065" y="1628800"/>
            <a:ext cx="4704523" cy="3384376"/>
          </a:xfrm>
          <a:prstGeom prst="rect">
            <a:avLst/>
          </a:prstGeom>
          <a:gradFill flip="none" rotWithShape="1">
            <a:gsLst>
              <a:gs pos="0">
                <a:schemeClr val="tx2"/>
              </a:gs>
              <a:gs pos="50000">
                <a:schemeClr val="bg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>
            <a:normAutofit/>
          </a:bodyPr>
          <a:lstStyle>
            <a:lvl1pPr marL="0" indent="0" algn="ctr">
              <a:buNone/>
              <a:defRPr sz="2000" baseline="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dirty="0"/>
              <a:t>Place </a:t>
            </a:r>
            <a:r>
              <a:rPr lang="de-DE" dirty="0" err="1"/>
              <a:t>Your</a:t>
            </a:r>
            <a:r>
              <a:rPr lang="de-DE" dirty="0"/>
              <a:t> Picture </a:t>
            </a:r>
            <a:r>
              <a:rPr lang="de-DE" dirty="0" err="1"/>
              <a:t>Here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31089134"/>
      </p:ext>
    </p:extLst>
  </p:cSld>
  <p:clrMapOvr>
    <a:masterClrMapping/>
  </p:clrMapOvr>
  <p:transition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>
            <a:extLst>
              <a:ext uri="{FF2B5EF4-FFF2-40B4-BE49-F238E27FC236}">
                <a16:creationId xmlns:a16="http://schemas.microsoft.com/office/drawing/2014/main" id="{CDF241A1-3249-4A50-880D-BD32EE84584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6000" y="0"/>
            <a:ext cx="5314259" cy="6858000"/>
          </a:xfrm>
          <a:custGeom>
            <a:avLst/>
            <a:gdLst>
              <a:gd name="connsiteX0" fmla="*/ 0 w 10345056"/>
              <a:gd name="connsiteY0" fmla="*/ 0 h 10610851"/>
              <a:gd name="connsiteX1" fmla="*/ 10345056 w 10345056"/>
              <a:gd name="connsiteY1" fmla="*/ 0 h 10610851"/>
              <a:gd name="connsiteX2" fmla="*/ 10345056 w 10345056"/>
              <a:gd name="connsiteY2" fmla="*/ 10610851 h 10610851"/>
              <a:gd name="connsiteX3" fmla="*/ 0 w 10345056"/>
              <a:gd name="connsiteY3" fmla="*/ 10610851 h 10610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45056" h="10610851">
                <a:moveTo>
                  <a:pt x="0" y="0"/>
                </a:moveTo>
                <a:lnTo>
                  <a:pt x="10345056" y="0"/>
                </a:lnTo>
                <a:lnTo>
                  <a:pt x="10345056" y="10610851"/>
                </a:lnTo>
                <a:lnTo>
                  <a:pt x="0" y="10610851"/>
                </a:lnTo>
                <a:close/>
              </a:path>
            </a:pathLst>
          </a:custGeom>
          <a:pattFill prst="pct60">
            <a:fgClr>
              <a:schemeClr val="bg1"/>
            </a:fgClr>
            <a:bgClr>
              <a:schemeClr val="bg1">
                <a:lumMod val="85000"/>
              </a:schemeClr>
            </a:bgClr>
          </a:pattFill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844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B13DB9B-D378-4E6B-8FA4-452DF397F20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096000" y="-1"/>
            <a:ext cx="5314258" cy="6858000"/>
          </a:xfrm>
          <a:custGeom>
            <a:avLst/>
            <a:gdLst>
              <a:gd name="connsiteX0" fmla="*/ 0 w 10629900"/>
              <a:gd name="connsiteY0" fmla="*/ 0 h 13715999"/>
              <a:gd name="connsiteX1" fmla="*/ 10629900 w 10629900"/>
              <a:gd name="connsiteY1" fmla="*/ 0 h 13715999"/>
              <a:gd name="connsiteX2" fmla="*/ 10629900 w 10629900"/>
              <a:gd name="connsiteY2" fmla="*/ 13715999 h 13715999"/>
              <a:gd name="connsiteX3" fmla="*/ 0 w 10629900"/>
              <a:gd name="connsiteY3" fmla="*/ 13715999 h 13715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29900" h="13715999">
                <a:moveTo>
                  <a:pt x="0" y="0"/>
                </a:moveTo>
                <a:lnTo>
                  <a:pt x="10629900" y="0"/>
                </a:lnTo>
                <a:lnTo>
                  <a:pt x="10629900" y="13715999"/>
                </a:lnTo>
                <a:lnTo>
                  <a:pt x="0" y="13715999"/>
                </a:lnTo>
                <a:close/>
              </a:path>
            </a:pathLst>
          </a:custGeom>
          <a:pattFill prst="pct60">
            <a:fgClr>
              <a:schemeClr val="bg1"/>
            </a:fgClr>
            <a:bgClr>
              <a:schemeClr val="bg1">
                <a:lumMod val="85000"/>
              </a:schemeClr>
            </a:bgClr>
          </a:pattFill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191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2B06C0-CBE8-405B-8A49-1EDA08527EB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566817" y="1035169"/>
            <a:ext cx="3476803" cy="4917057"/>
          </a:xfrm>
          <a:custGeom>
            <a:avLst/>
            <a:gdLst>
              <a:gd name="connsiteX0" fmla="*/ 0 w 10629900"/>
              <a:gd name="connsiteY0" fmla="*/ 0 h 13715999"/>
              <a:gd name="connsiteX1" fmla="*/ 10629900 w 10629900"/>
              <a:gd name="connsiteY1" fmla="*/ 0 h 13715999"/>
              <a:gd name="connsiteX2" fmla="*/ 10629900 w 10629900"/>
              <a:gd name="connsiteY2" fmla="*/ 13715999 h 13715999"/>
              <a:gd name="connsiteX3" fmla="*/ 0 w 10629900"/>
              <a:gd name="connsiteY3" fmla="*/ 13715999 h 13715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29900" h="13715999">
                <a:moveTo>
                  <a:pt x="0" y="0"/>
                </a:moveTo>
                <a:lnTo>
                  <a:pt x="10629900" y="0"/>
                </a:lnTo>
                <a:lnTo>
                  <a:pt x="10629900" y="13715999"/>
                </a:lnTo>
                <a:lnTo>
                  <a:pt x="0" y="13715999"/>
                </a:lnTo>
                <a:close/>
              </a:path>
            </a:pathLst>
          </a:custGeom>
          <a:pattFill prst="pct60">
            <a:fgClr>
              <a:schemeClr val="bg1"/>
            </a:fgClr>
            <a:bgClr>
              <a:schemeClr val="bg1">
                <a:lumMod val="85000"/>
              </a:schemeClr>
            </a:bgClr>
          </a:pattFill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786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CCB2A7E9-3614-483C-A98C-8ECE0BE80B0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616788" y="647700"/>
            <a:ext cx="7793470" cy="5524500"/>
          </a:xfrm>
          <a:custGeom>
            <a:avLst/>
            <a:gdLst>
              <a:gd name="connsiteX0" fmla="*/ 0 w 21259800"/>
              <a:gd name="connsiteY0" fmla="*/ 0 h 11049000"/>
              <a:gd name="connsiteX1" fmla="*/ 21259800 w 21259800"/>
              <a:gd name="connsiteY1" fmla="*/ 0 h 11049000"/>
              <a:gd name="connsiteX2" fmla="*/ 21259800 w 21259800"/>
              <a:gd name="connsiteY2" fmla="*/ 11049000 h 11049000"/>
              <a:gd name="connsiteX3" fmla="*/ 0 w 21259800"/>
              <a:gd name="connsiteY3" fmla="*/ 11049000 h 1104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259800" h="11049000">
                <a:moveTo>
                  <a:pt x="0" y="0"/>
                </a:moveTo>
                <a:lnTo>
                  <a:pt x="21259800" y="0"/>
                </a:lnTo>
                <a:lnTo>
                  <a:pt x="21259800" y="11049000"/>
                </a:lnTo>
                <a:lnTo>
                  <a:pt x="0" y="11049000"/>
                </a:lnTo>
                <a:close/>
              </a:path>
            </a:pathLst>
          </a:custGeom>
          <a:pattFill prst="pct60">
            <a:fgClr>
              <a:schemeClr val="bg1"/>
            </a:fgClr>
            <a:bgClr>
              <a:schemeClr val="bg1">
                <a:lumMod val="85000"/>
              </a:schemeClr>
            </a:bgClr>
          </a:pattFill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079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5EDC9F4-A7C4-4676-AB6E-7148F858097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22823488"/>
              <a:gd name="connsiteY0" fmla="*/ 0 h 13716000"/>
              <a:gd name="connsiteX1" fmla="*/ 22823488 w 22823488"/>
              <a:gd name="connsiteY1" fmla="*/ 0 h 13716000"/>
              <a:gd name="connsiteX2" fmla="*/ 22823488 w 22823488"/>
              <a:gd name="connsiteY2" fmla="*/ 13716000 h 13716000"/>
              <a:gd name="connsiteX3" fmla="*/ 0 w 22823488"/>
              <a:gd name="connsiteY3" fmla="*/ 1371600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23488" h="13716000">
                <a:moveTo>
                  <a:pt x="0" y="0"/>
                </a:moveTo>
                <a:lnTo>
                  <a:pt x="22823488" y="0"/>
                </a:lnTo>
                <a:lnTo>
                  <a:pt x="22823488" y="13716000"/>
                </a:lnTo>
                <a:lnTo>
                  <a:pt x="0" y="13716000"/>
                </a:lnTo>
                <a:close/>
              </a:path>
            </a:pathLst>
          </a:custGeom>
          <a:pattFill prst="pct60">
            <a:fgClr>
              <a:schemeClr val="bg1"/>
            </a:fgClr>
            <a:bgClr>
              <a:schemeClr val="bg1">
                <a:lumMod val="85000"/>
              </a:schemeClr>
            </a:bgClr>
          </a:pattFill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848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9122FED-B9CE-40D8-846C-33FC451E3876}"/>
              </a:ext>
            </a:extLst>
          </p:cNvPr>
          <p:cNvSpPr/>
          <p:nvPr/>
        </p:nvSpPr>
        <p:spPr>
          <a:xfrm>
            <a:off x="781742" y="647700"/>
            <a:ext cx="10628516" cy="5524500"/>
          </a:xfrm>
          <a:prstGeom prst="rect">
            <a:avLst/>
          </a:prstGeom>
          <a:solidFill>
            <a:schemeClr val="bg1">
              <a:alpha val="67000"/>
            </a:schemeClr>
          </a:solidFill>
          <a:ln>
            <a:noFill/>
          </a:ln>
          <a:effectLst>
            <a:outerShdw blurRad="1066800" dist="304800" dir="2700000" algn="tl" rotWithShape="0">
              <a:schemeClr val="accent2">
                <a:lumMod val="50000"/>
                <a:alpha val="6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9E74CA1-C9C6-441D-949D-CF6B7CD4778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63847" y="1061049"/>
            <a:ext cx="4338522" cy="4632385"/>
          </a:xfrm>
          <a:custGeom>
            <a:avLst/>
            <a:gdLst>
              <a:gd name="connsiteX0" fmla="*/ 0 w 9389427"/>
              <a:gd name="connsiteY0" fmla="*/ 0 h 8534400"/>
              <a:gd name="connsiteX1" fmla="*/ 9389427 w 9389427"/>
              <a:gd name="connsiteY1" fmla="*/ 0 h 8534400"/>
              <a:gd name="connsiteX2" fmla="*/ 9389427 w 9389427"/>
              <a:gd name="connsiteY2" fmla="*/ 8534400 h 8534400"/>
              <a:gd name="connsiteX3" fmla="*/ 0 w 9389427"/>
              <a:gd name="connsiteY3" fmla="*/ 8534400 h 853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89427" h="8534400">
                <a:moveTo>
                  <a:pt x="0" y="0"/>
                </a:moveTo>
                <a:lnTo>
                  <a:pt x="9389427" y="0"/>
                </a:lnTo>
                <a:lnTo>
                  <a:pt x="9389427" y="8534400"/>
                </a:lnTo>
                <a:lnTo>
                  <a:pt x="0" y="8534400"/>
                </a:lnTo>
                <a:close/>
              </a:path>
            </a:pathLst>
          </a:custGeom>
          <a:pattFill prst="pct60">
            <a:fgClr>
              <a:schemeClr val="bg1"/>
            </a:fgClr>
            <a:bgClr>
              <a:schemeClr val="bg1">
                <a:lumMod val="85000"/>
              </a:schemeClr>
            </a:bgClr>
          </a:pattFill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187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7649B2-2893-4336-9F6A-E261B8C7C7DB}"/>
              </a:ext>
            </a:extLst>
          </p:cNvPr>
          <p:cNvSpPr/>
          <p:nvPr userDrawn="1"/>
        </p:nvSpPr>
        <p:spPr>
          <a:xfrm>
            <a:off x="781742" y="647700"/>
            <a:ext cx="10628516" cy="5524500"/>
          </a:xfrm>
          <a:prstGeom prst="rect">
            <a:avLst/>
          </a:prstGeom>
          <a:solidFill>
            <a:schemeClr val="accent1"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4B65CD39-C441-4C4E-B863-AA8AF4602A4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739288" y="1416471"/>
            <a:ext cx="4022844" cy="4025057"/>
          </a:xfrm>
          <a:custGeom>
            <a:avLst/>
            <a:gdLst>
              <a:gd name="connsiteX0" fmla="*/ 4023368 w 8046736"/>
              <a:gd name="connsiteY0" fmla="*/ 0 h 8050114"/>
              <a:gd name="connsiteX1" fmla="*/ 6418354 w 8046736"/>
              <a:gd name="connsiteY1" fmla="*/ 991982 h 8050114"/>
              <a:gd name="connsiteX2" fmla="*/ 7055170 w 8046736"/>
              <a:gd name="connsiteY2" fmla="*/ 1629066 h 8050114"/>
              <a:gd name="connsiteX3" fmla="*/ 7055170 w 8046736"/>
              <a:gd name="connsiteY3" fmla="*/ 6421048 h 8050114"/>
              <a:gd name="connsiteX4" fmla="*/ 6418354 w 8046736"/>
              <a:gd name="connsiteY4" fmla="*/ 7058133 h 8050114"/>
              <a:gd name="connsiteX5" fmla="*/ 1628382 w 8046736"/>
              <a:gd name="connsiteY5" fmla="*/ 7058133 h 8050114"/>
              <a:gd name="connsiteX6" fmla="*/ 991565 w 8046736"/>
              <a:gd name="connsiteY6" fmla="*/ 6421048 h 8050114"/>
              <a:gd name="connsiteX7" fmla="*/ 991565 w 8046736"/>
              <a:gd name="connsiteY7" fmla="*/ 1629066 h 8050114"/>
              <a:gd name="connsiteX8" fmla="*/ 1628382 w 8046736"/>
              <a:gd name="connsiteY8" fmla="*/ 991982 h 8050114"/>
              <a:gd name="connsiteX9" fmla="*/ 4023368 w 8046736"/>
              <a:gd name="connsiteY9" fmla="*/ 0 h 80501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46736" h="8050114">
                <a:moveTo>
                  <a:pt x="4023368" y="0"/>
                </a:moveTo>
                <a:cubicBezTo>
                  <a:pt x="4890340" y="0"/>
                  <a:pt x="5757310" y="330660"/>
                  <a:pt x="6418354" y="991982"/>
                </a:cubicBezTo>
                <a:cubicBezTo>
                  <a:pt x="7055170" y="1629066"/>
                  <a:pt x="7055170" y="1629066"/>
                  <a:pt x="7055170" y="1629066"/>
                </a:cubicBezTo>
                <a:cubicBezTo>
                  <a:pt x="8377258" y="2951708"/>
                  <a:pt x="8377258" y="5098406"/>
                  <a:pt x="7055170" y="6421048"/>
                </a:cubicBezTo>
                <a:cubicBezTo>
                  <a:pt x="6418354" y="7058133"/>
                  <a:pt x="6418354" y="7058133"/>
                  <a:pt x="6418354" y="7058133"/>
                </a:cubicBezTo>
                <a:cubicBezTo>
                  <a:pt x="5096266" y="8380775"/>
                  <a:pt x="2950470" y="8380775"/>
                  <a:pt x="1628382" y="7058133"/>
                </a:cubicBezTo>
                <a:cubicBezTo>
                  <a:pt x="991565" y="6421048"/>
                  <a:pt x="991565" y="6421048"/>
                  <a:pt x="991565" y="6421048"/>
                </a:cubicBezTo>
                <a:cubicBezTo>
                  <a:pt x="-330522" y="5098406"/>
                  <a:pt x="-330522" y="2951708"/>
                  <a:pt x="991565" y="1629066"/>
                </a:cubicBezTo>
                <a:cubicBezTo>
                  <a:pt x="1628382" y="991982"/>
                  <a:pt x="1628382" y="991982"/>
                  <a:pt x="1628382" y="991982"/>
                </a:cubicBezTo>
                <a:cubicBezTo>
                  <a:pt x="2289426" y="330660"/>
                  <a:pt x="3156397" y="0"/>
                  <a:pt x="4023368" y="0"/>
                </a:cubicBezTo>
                <a:close/>
              </a:path>
            </a:pathLst>
          </a:custGeom>
          <a:pattFill prst="pct60">
            <a:fgClr>
              <a:schemeClr val="bg1"/>
            </a:fgClr>
            <a:bgClr>
              <a:schemeClr val="bg1">
                <a:lumMod val="85000"/>
              </a:schemeClr>
            </a:bgClr>
          </a:pattFill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2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1">
          <p15:clr>
            <a:srgbClr val="FBAE40"/>
          </p15:clr>
        </p15:guide>
        <p15:guide id="3" pos="985">
          <p15:clr>
            <a:srgbClr val="FBAE40"/>
          </p15:clr>
        </p15:guide>
        <p15:guide id="4" pos="14377">
          <p15:clr>
            <a:srgbClr val="FBAE4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icture Placeholder 29"/>
          <p:cNvSpPr>
            <a:spLocks noGrp="1"/>
          </p:cNvSpPr>
          <p:nvPr>
            <p:ph type="pic" sz="quarter" idx="79"/>
          </p:nvPr>
        </p:nvSpPr>
        <p:spPr>
          <a:xfrm>
            <a:off x="1443263" y="-909882"/>
            <a:ext cx="3715519" cy="8421513"/>
          </a:xfrm>
          <a:custGeom>
            <a:avLst/>
            <a:gdLst>
              <a:gd name="connsiteX0" fmla="*/ 379130 w 3715519"/>
              <a:gd name="connsiteY0" fmla="*/ 6601749 h 8421513"/>
              <a:gd name="connsiteX1" fmla="*/ 1630192 w 3715519"/>
              <a:gd name="connsiteY1" fmla="*/ 6601749 h 8421513"/>
              <a:gd name="connsiteX2" fmla="*/ 2009322 w 3715519"/>
              <a:gd name="connsiteY2" fmla="*/ 7511631 h 8421513"/>
              <a:gd name="connsiteX3" fmla="*/ 1630192 w 3715519"/>
              <a:gd name="connsiteY3" fmla="*/ 8421513 h 8421513"/>
              <a:gd name="connsiteX4" fmla="*/ 379130 w 3715519"/>
              <a:gd name="connsiteY4" fmla="*/ 8421513 h 8421513"/>
              <a:gd name="connsiteX5" fmla="*/ 0 w 3715519"/>
              <a:gd name="connsiteY5" fmla="*/ 7511631 h 8421513"/>
              <a:gd name="connsiteX6" fmla="*/ 379130 w 3715519"/>
              <a:gd name="connsiteY6" fmla="*/ 4704460 h 8421513"/>
              <a:gd name="connsiteX7" fmla="*/ 1630192 w 3715519"/>
              <a:gd name="connsiteY7" fmla="*/ 4704460 h 8421513"/>
              <a:gd name="connsiteX8" fmla="*/ 2009322 w 3715519"/>
              <a:gd name="connsiteY8" fmla="*/ 5614342 h 8421513"/>
              <a:gd name="connsiteX9" fmla="*/ 1630192 w 3715519"/>
              <a:gd name="connsiteY9" fmla="*/ 6524224 h 8421513"/>
              <a:gd name="connsiteX10" fmla="*/ 379130 w 3715519"/>
              <a:gd name="connsiteY10" fmla="*/ 6524224 h 8421513"/>
              <a:gd name="connsiteX11" fmla="*/ 0 w 3715519"/>
              <a:gd name="connsiteY11" fmla="*/ 5614342 h 8421513"/>
              <a:gd name="connsiteX12" fmla="*/ 2085327 w 3715519"/>
              <a:gd name="connsiteY12" fmla="*/ 3794578 h 8421513"/>
              <a:gd name="connsiteX13" fmla="*/ 3336389 w 3715519"/>
              <a:gd name="connsiteY13" fmla="*/ 3794578 h 8421513"/>
              <a:gd name="connsiteX14" fmla="*/ 3715519 w 3715519"/>
              <a:gd name="connsiteY14" fmla="*/ 4704460 h 8421513"/>
              <a:gd name="connsiteX15" fmla="*/ 3336389 w 3715519"/>
              <a:gd name="connsiteY15" fmla="*/ 5614342 h 8421513"/>
              <a:gd name="connsiteX16" fmla="*/ 2085327 w 3715519"/>
              <a:gd name="connsiteY16" fmla="*/ 5614342 h 8421513"/>
              <a:gd name="connsiteX17" fmla="*/ 1706197 w 3715519"/>
              <a:gd name="connsiteY17" fmla="*/ 4704460 h 8421513"/>
              <a:gd name="connsiteX18" fmla="*/ 379130 w 3715519"/>
              <a:gd name="connsiteY18" fmla="*/ 2807172 h 8421513"/>
              <a:gd name="connsiteX19" fmla="*/ 1630192 w 3715519"/>
              <a:gd name="connsiteY19" fmla="*/ 2807172 h 8421513"/>
              <a:gd name="connsiteX20" fmla="*/ 2009322 w 3715519"/>
              <a:gd name="connsiteY20" fmla="*/ 3717053 h 8421513"/>
              <a:gd name="connsiteX21" fmla="*/ 1630192 w 3715519"/>
              <a:gd name="connsiteY21" fmla="*/ 4626935 h 8421513"/>
              <a:gd name="connsiteX22" fmla="*/ 379130 w 3715519"/>
              <a:gd name="connsiteY22" fmla="*/ 4626935 h 8421513"/>
              <a:gd name="connsiteX23" fmla="*/ 0 w 3715519"/>
              <a:gd name="connsiteY23" fmla="*/ 3717053 h 8421513"/>
              <a:gd name="connsiteX24" fmla="*/ 2085327 w 3715519"/>
              <a:gd name="connsiteY24" fmla="*/ 1897289 h 8421513"/>
              <a:gd name="connsiteX25" fmla="*/ 3336389 w 3715519"/>
              <a:gd name="connsiteY25" fmla="*/ 1897289 h 8421513"/>
              <a:gd name="connsiteX26" fmla="*/ 3715519 w 3715519"/>
              <a:gd name="connsiteY26" fmla="*/ 2807172 h 8421513"/>
              <a:gd name="connsiteX27" fmla="*/ 3336389 w 3715519"/>
              <a:gd name="connsiteY27" fmla="*/ 3717053 h 8421513"/>
              <a:gd name="connsiteX28" fmla="*/ 2085327 w 3715519"/>
              <a:gd name="connsiteY28" fmla="*/ 3717053 h 8421513"/>
              <a:gd name="connsiteX29" fmla="*/ 1706197 w 3715519"/>
              <a:gd name="connsiteY29" fmla="*/ 2807172 h 8421513"/>
              <a:gd name="connsiteX30" fmla="*/ 2085327 w 3715519"/>
              <a:gd name="connsiteY30" fmla="*/ 0 h 8421513"/>
              <a:gd name="connsiteX31" fmla="*/ 3336389 w 3715519"/>
              <a:gd name="connsiteY31" fmla="*/ 0 h 8421513"/>
              <a:gd name="connsiteX32" fmla="*/ 3715519 w 3715519"/>
              <a:gd name="connsiteY32" fmla="*/ 909883 h 8421513"/>
              <a:gd name="connsiteX33" fmla="*/ 3336389 w 3715519"/>
              <a:gd name="connsiteY33" fmla="*/ 1819765 h 8421513"/>
              <a:gd name="connsiteX34" fmla="*/ 2085327 w 3715519"/>
              <a:gd name="connsiteY34" fmla="*/ 1819765 h 8421513"/>
              <a:gd name="connsiteX35" fmla="*/ 1706197 w 3715519"/>
              <a:gd name="connsiteY35" fmla="*/ 909883 h 8421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715519" h="8421513">
                <a:moveTo>
                  <a:pt x="379130" y="6601749"/>
                </a:moveTo>
                <a:lnTo>
                  <a:pt x="1630192" y="6601749"/>
                </a:lnTo>
                <a:lnTo>
                  <a:pt x="2009322" y="7511631"/>
                </a:lnTo>
                <a:lnTo>
                  <a:pt x="1630192" y="8421513"/>
                </a:lnTo>
                <a:lnTo>
                  <a:pt x="379130" y="8421513"/>
                </a:lnTo>
                <a:lnTo>
                  <a:pt x="0" y="7511631"/>
                </a:lnTo>
                <a:close/>
                <a:moveTo>
                  <a:pt x="379130" y="4704460"/>
                </a:moveTo>
                <a:lnTo>
                  <a:pt x="1630192" y="4704460"/>
                </a:lnTo>
                <a:lnTo>
                  <a:pt x="2009322" y="5614342"/>
                </a:lnTo>
                <a:lnTo>
                  <a:pt x="1630192" y="6524224"/>
                </a:lnTo>
                <a:lnTo>
                  <a:pt x="379130" y="6524224"/>
                </a:lnTo>
                <a:lnTo>
                  <a:pt x="0" y="5614342"/>
                </a:lnTo>
                <a:close/>
                <a:moveTo>
                  <a:pt x="2085327" y="3794578"/>
                </a:moveTo>
                <a:lnTo>
                  <a:pt x="3336389" y="3794578"/>
                </a:lnTo>
                <a:lnTo>
                  <a:pt x="3715519" y="4704460"/>
                </a:lnTo>
                <a:lnTo>
                  <a:pt x="3336389" y="5614342"/>
                </a:lnTo>
                <a:lnTo>
                  <a:pt x="2085327" y="5614342"/>
                </a:lnTo>
                <a:lnTo>
                  <a:pt x="1706197" y="4704460"/>
                </a:lnTo>
                <a:close/>
                <a:moveTo>
                  <a:pt x="379130" y="2807172"/>
                </a:moveTo>
                <a:lnTo>
                  <a:pt x="1630192" y="2807172"/>
                </a:lnTo>
                <a:lnTo>
                  <a:pt x="2009322" y="3717053"/>
                </a:lnTo>
                <a:lnTo>
                  <a:pt x="1630192" y="4626935"/>
                </a:lnTo>
                <a:lnTo>
                  <a:pt x="379130" y="4626935"/>
                </a:lnTo>
                <a:lnTo>
                  <a:pt x="0" y="3717053"/>
                </a:lnTo>
                <a:close/>
                <a:moveTo>
                  <a:pt x="2085327" y="1897289"/>
                </a:moveTo>
                <a:lnTo>
                  <a:pt x="3336389" y="1897289"/>
                </a:lnTo>
                <a:lnTo>
                  <a:pt x="3715519" y="2807172"/>
                </a:lnTo>
                <a:lnTo>
                  <a:pt x="3336389" y="3717053"/>
                </a:lnTo>
                <a:lnTo>
                  <a:pt x="2085327" y="3717053"/>
                </a:lnTo>
                <a:lnTo>
                  <a:pt x="1706197" y="2807172"/>
                </a:lnTo>
                <a:close/>
                <a:moveTo>
                  <a:pt x="2085327" y="0"/>
                </a:moveTo>
                <a:lnTo>
                  <a:pt x="3336389" y="0"/>
                </a:lnTo>
                <a:lnTo>
                  <a:pt x="3715519" y="909883"/>
                </a:lnTo>
                <a:lnTo>
                  <a:pt x="3336389" y="1819765"/>
                </a:lnTo>
                <a:lnTo>
                  <a:pt x="2085327" y="1819765"/>
                </a:lnTo>
                <a:lnTo>
                  <a:pt x="1706197" y="909883"/>
                </a:lnTo>
                <a:close/>
              </a:path>
            </a:pathLst>
          </a:custGeom>
          <a:solidFill>
            <a:schemeClr val="bg1">
              <a:lumMod val="95000"/>
              <a:alpha val="70000"/>
            </a:schemeClr>
          </a:solidFill>
        </p:spPr>
        <p:txBody>
          <a:bodyPr wrap="square">
            <a:noAutofit/>
          </a:bodyPr>
          <a:lstStyle>
            <a:lvl1pPr>
              <a:defRPr sz="500"/>
            </a:lvl1pPr>
          </a:lstStyle>
          <a:p>
            <a:endParaRPr lang="ar-IQ" dirty="0"/>
          </a:p>
        </p:txBody>
      </p:sp>
    </p:spTree>
    <p:extLst>
      <p:ext uri="{BB962C8B-B14F-4D97-AF65-F5344CB8AC3E}">
        <p14:creationId xmlns:p14="http://schemas.microsoft.com/office/powerpoint/2010/main" val="300949582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icture Placeholder 7"/>
          <p:cNvSpPr>
            <a:spLocks noGrp="1"/>
          </p:cNvSpPr>
          <p:nvPr>
            <p:ph type="pic" sz="quarter" idx="29" hasCustomPrompt="1"/>
          </p:nvPr>
        </p:nvSpPr>
        <p:spPr>
          <a:xfrm>
            <a:off x="508000" y="1866500"/>
            <a:ext cx="2659280" cy="274360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tIns="0" bIns="182880" anchor="b"/>
          <a:lstStyle>
            <a:lvl1pPr algn="ctr">
              <a:buNone/>
              <a:defRPr sz="1333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53" name="Picture Placeholder 7"/>
          <p:cNvSpPr>
            <a:spLocks noGrp="1"/>
          </p:cNvSpPr>
          <p:nvPr>
            <p:ph type="pic" sz="quarter" idx="35" hasCustomPrompt="1"/>
          </p:nvPr>
        </p:nvSpPr>
        <p:spPr>
          <a:xfrm>
            <a:off x="3340847" y="1866500"/>
            <a:ext cx="2659280" cy="274360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tIns="0" bIns="182880" anchor="b"/>
          <a:lstStyle>
            <a:lvl1pPr algn="ctr">
              <a:buNone/>
              <a:defRPr sz="1333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65" name="Picture Placeholder 7"/>
          <p:cNvSpPr>
            <a:spLocks noGrp="1"/>
          </p:cNvSpPr>
          <p:nvPr>
            <p:ph type="pic" sz="quarter" idx="39" hasCustomPrompt="1"/>
          </p:nvPr>
        </p:nvSpPr>
        <p:spPr>
          <a:xfrm>
            <a:off x="6173693" y="1866500"/>
            <a:ext cx="2659280" cy="274360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tIns="0" bIns="182880" anchor="b"/>
          <a:lstStyle>
            <a:lvl1pPr algn="ctr">
              <a:buNone/>
              <a:defRPr sz="1333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177" name="Picture Placeholder 7"/>
          <p:cNvSpPr>
            <a:spLocks noGrp="1"/>
          </p:cNvSpPr>
          <p:nvPr>
            <p:ph type="pic" sz="quarter" idx="43" hasCustomPrompt="1"/>
          </p:nvPr>
        </p:nvSpPr>
        <p:spPr>
          <a:xfrm>
            <a:off x="9006539" y="1866500"/>
            <a:ext cx="2659280" cy="274360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tIns="0" bIns="182880" anchor="b"/>
          <a:lstStyle>
            <a:lvl1pPr algn="ctr">
              <a:buNone/>
              <a:defRPr sz="1333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Image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08000" y="1178427"/>
            <a:ext cx="11157819" cy="231007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l">
              <a:buNone/>
              <a:defRPr sz="2133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Roboto" panose="02000000000000000000" pitchFamily="2" charset="0"/>
              </a:defRPr>
            </a:lvl1pPr>
            <a:lvl2pPr marL="609570" indent="0">
              <a:buNone/>
              <a:defRPr sz="1600"/>
            </a:lvl2pPr>
            <a:lvl3pPr marL="1219139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7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n-US" dirty="0"/>
              <a:t>CLICK TO EDITE SUBTITLE</a:t>
            </a:r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508000" y="455085"/>
            <a:ext cx="11157819" cy="660511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4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3315466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99AC5CB4-5FF9-4E18-9D94-94478F1FCEB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29597" y="-246184"/>
            <a:ext cx="8732806" cy="7350367"/>
          </a:xfrm>
          <a:custGeom>
            <a:avLst/>
            <a:gdLst>
              <a:gd name="connsiteX0" fmla="*/ 0 w 7829549"/>
              <a:gd name="connsiteY0" fmla="*/ 0 h 7543801"/>
              <a:gd name="connsiteX1" fmla="*/ 7829549 w 7829549"/>
              <a:gd name="connsiteY1" fmla="*/ 0 h 7543801"/>
              <a:gd name="connsiteX2" fmla="*/ 7829549 w 7829549"/>
              <a:gd name="connsiteY2" fmla="*/ 7543801 h 7543801"/>
              <a:gd name="connsiteX3" fmla="*/ 0 w 7829549"/>
              <a:gd name="connsiteY3" fmla="*/ 7543801 h 754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29549" h="7543801">
                <a:moveTo>
                  <a:pt x="0" y="0"/>
                </a:moveTo>
                <a:lnTo>
                  <a:pt x="7829549" y="0"/>
                </a:lnTo>
                <a:lnTo>
                  <a:pt x="7829549" y="7543801"/>
                </a:lnTo>
                <a:lnTo>
                  <a:pt x="0" y="7543801"/>
                </a:lnTo>
                <a:close/>
              </a:path>
            </a:pathLst>
          </a:custGeom>
          <a:pattFill prst="pct60">
            <a:fgClr>
              <a:schemeClr val="bg1"/>
            </a:fgClr>
            <a:bgClr>
              <a:schemeClr val="bg1">
                <a:lumMod val="85000"/>
              </a:schemeClr>
            </a:bgClr>
          </a:pattFill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538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15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1">
          <p15:clr>
            <a:srgbClr val="FBAE40"/>
          </p15:clr>
        </p15:guide>
        <p15:guide id="3" pos="985">
          <p15:clr>
            <a:srgbClr val="FBAE40"/>
          </p15:clr>
        </p15:guide>
        <p15:guide id="4" pos="14377">
          <p15:clr>
            <a:srgbClr val="FBAE4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2663464" y="0"/>
            <a:ext cx="9528536" cy="6858000"/>
          </a:xfrm>
          <a:prstGeom prst="rect">
            <a:avLst/>
          </a:prstGeom>
          <a:pattFill prst="pct5">
            <a:fgClr>
              <a:schemeClr val="bg1"/>
            </a:fgClr>
            <a:bgClr>
              <a:schemeClr val="tx1"/>
            </a:bgClr>
          </a:patt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94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slideLayout" Target="../slideLayouts/slideLayout46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31.xml"/><Relationship Id="rId21" Type="http://schemas.openxmlformats.org/officeDocument/2006/relationships/slideLayout" Target="../slideLayouts/slideLayout49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5" Type="http://schemas.openxmlformats.org/officeDocument/2006/relationships/slideLayout" Target="../slideLayouts/slideLayout53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20" Type="http://schemas.openxmlformats.org/officeDocument/2006/relationships/slideLayout" Target="../slideLayouts/slideLayout48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24" Type="http://schemas.openxmlformats.org/officeDocument/2006/relationships/slideLayout" Target="../slideLayouts/slideLayout52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23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38.xml"/><Relationship Id="rId19" Type="http://schemas.openxmlformats.org/officeDocument/2006/relationships/slideLayout" Target="../slideLayouts/slideLayout47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Relationship Id="rId22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1475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8" r:id="rId1"/>
    <p:sldLayoutId id="2147484099" r:id="rId2"/>
    <p:sldLayoutId id="2147484100" r:id="rId3"/>
    <p:sldLayoutId id="2147484101" r:id="rId4"/>
    <p:sldLayoutId id="2147484102" r:id="rId5"/>
    <p:sldLayoutId id="2147484103" r:id="rId6"/>
    <p:sldLayoutId id="2147484104" r:id="rId7"/>
    <p:sldLayoutId id="2147484105" r:id="rId8"/>
    <p:sldLayoutId id="2147484106" r:id="rId9"/>
    <p:sldLayoutId id="2147484107" r:id="rId10"/>
    <p:sldLayoutId id="2147484108" r:id="rId11"/>
    <p:sldLayoutId id="2147484109" r:id="rId12"/>
    <p:sldLayoutId id="2147484110" r:id="rId13"/>
    <p:sldLayoutId id="2147484111" r:id="rId14"/>
    <p:sldLayoutId id="2147484112" r:id="rId15"/>
    <p:sldLayoutId id="2147484113" r:id="rId16"/>
    <p:sldLayoutId id="2147484114" r:id="rId17"/>
    <p:sldLayoutId id="2147484115" r:id="rId18"/>
    <p:sldLayoutId id="2147484116" r:id="rId19"/>
    <p:sldLayoutId id="2147484117" r:id="rId20"/>
    <p:sldLayoutId id="2147484118" r:id="rId21"/>
    <p:sldLayoutId id="2147484119" r:id="rId22"/>
    <p:sldLayoutId id="2147484120" r:id="rId23"/>
    <p:sldLayoutId id="2147484121" r:id="rId24"/>
    <p:sldLayoutId id="2147484122" r:id="rId25"/>
    <p:sldLayoutId id="2147484123" r:id="rId26"/>
    <p:sldLayoutId id="2147484124" r:id="rId27"/>
    <p:sldLayoutId id="2147484125" r:id="rId28"/>
  </p:sldLayoutIdLst>
  <p:hf hdr="0" dt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5"/>
          <p:cNvGrpSpPr>
            <a:grpSpLocks/>
          </p:cNvGrpSpPr>
          <p:nvPr userDrawn="1"/>
        </p:nvGrpSpPr>
        <p:grpSpPr bwMode="auto">
          <a:xfrm>
            <a:off x="0" y="6453336"/>
            <a:ext cx="12192000" cy="404664"/>
            <a:chOff x="0" y="4681728"/>
            <a:chExt cx="9163025" cy="377952"/>
          </a:xfrm>
        </p:grpSpPr>
        <p:sp>
          <p:nvSpPr>
            <p:cNvPr id="13" name="矩形 3"/>
            <p:cNvSpPr/>
            <p:nvPr/>
          </p:nvSpPr>
          <p:spPr>
            <a:xfrm>
              <a:off x="0" y="4681728"/>
              <a:ext cx="9163025" cy="37795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4" name="矩形 4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5" name="矩形 5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6" name="等腰三角形 6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7" name="等腰三角形 7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组合 24"/>
          <p:cNvGrpSpPr>
            <a:grpSpLocks/>
          </p:cNvGrpSpPr>
          <p:nvPr userDrawn="1"/>
        </p:nvGrpSpPr>
        <p:grpSpPr bwMode="auto">
          <a:xfrm>
            <a:off x="-9600" y="500528"/>
            <a:ext cx="12217400" cy="671101"/>
            <a:chOff x="0" y="242094"/>
            <a:chExt cx="9163025" cy="564356"/>
          </a:xfrm>
        </p:grpSpPr>
        <p:grpSp>
          <p:nvGrpSpPr>
            <p:cNvPr id="25" name="组合 9"/>
            <p:cNvGrpSpPr>
              <a:grpSpLocks/>
            </p:cNvGrpSpPr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</p:grpSpPr>
          <p:sp>
            <p:nvSpPr>
              <p:cNvPr id="32" name="矩形 16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33" name="直接连接符 17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组合 3"/>
            <p:cNvGrpSpPr>
              <a:grpSpLocks/>
            </p:cNvGrpSpPr>
            <p:nvPr/>
          </p:nvGrpSpPr>
          <p:grpSpPr bwMode="auto">
            <a:xfrm>
              <a:off x="0" y="242094"/>
              <a:ext cx="480244" cy="564356"/>
              <a:chOff x="0" y="242094"/>
              <a:chExt cx="480244" cy="564356"/>
            </a:xfrm>
          </p:grpSpPr>
          <p:sp>
            <p:nvSpPr>
              <p:cNvPr id="28" name="矩形 12"/>
              <p:cNvSpPr/>
              <p:nvPr/>
            </p:nvSpPr>
            <p:spPr>
              <a:xfrm>
                <a:off x="0" y="242468"/>
                <a:ext cx="425449" cy="56461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9" name="直接连接符 13"/>
              <p:cNvCxnSpPr/>
              <p:nvPr/>
            </p:nvCxnSpPr>
            <p:spPr>
              <a:xfrm>
                <a:off x="481012" y="242468"/>
                <a:ext cx="0" cy="564610"/>
              </a:xfrm>
              <a:prstGeom prst="line">
                <a:avLst/>
              </a:prstGeom>
              <a:ln w="285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3" name="TextBox 42"/>
          <p:cNvSpPr txBox="1"/>
          <p:nvPr userDrawn="1"/>
        </p:nvSpPr>
        <p:spPr>
          <a:xfrm>
            <a:off x="10886406" y="637809"/>
            <a:ext cx="1183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1600" dirty="0">
                <a:solidFill>
                  <a:schemeClr val="tx1">
                    <a:lumMod val="75000"/>
                    <a:lumOff val="25000"/>
                  </a:schemeClr>
                </a:solidFill>
                <a:cs typeface="A EntezareZohoor B4" panose="00000700000000000000" pitchFamily="2" charset="-78"/>
              </a:rPr>
              <a:t>صنعت تقلب عسل</a:t>
            </a:r>
            <a:endParaRPr lang="vi-VN" sz="1600" dirty="0">
              <a:solidFill>
                <a:schemeClr val="tx1">
                  <a:lumMod val="75000"/>
                  <a:lumOff val="25000"/>
                </a:schemeClr>
              </a:solidFill>
              <a:cs typeface="A EntezareZohoor B4" panose="00000700000000000000" pitchFamily="2" charset="-78"/>
            </a:endParaRPr>
          </a:p>
        </p:txBody>
      </p:sp>
      <p:cxnSp>
        <p:nvCxnSpPr>
          <p:cNvPr id="48" name="Straight Connector 47"/>
          <p:cNvCxnSpPr/>
          <p:nvPr userDrawn="1"/>
        </p:nvCxnSpPr>
        <p:spPr>
          <a:xfrm>
            <a:off x="10992544" y="935142"/>
            <a:ext cx="10081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 userDrawn="1"/>
        </p:nvGrpSpPr>
        <p:grpSpPr>
          <a:xfrm>
            <a:off x="10272464" y="663642"/>
            <a:ext cx="645677" cy="533110"/>
            <a:chOff x="473446" y="6325727"/>
            <a:chExt cx="645677" cy="533110"/>
          </a:xfrm>
        </p:grpSpPr>
        <p:grpSp>
          <p:nvGrpSpPr>
            <p:cNvPr id="22" name="Group 21"/>
            <p:cNvGrpSpPr/>
            <p:nvPr userDrawn="1"/>
          </p:nvGrpSpPr>
          <p:grpSpPr>
            <a:xfrm>
              <a:off x="473446" y="6325727"/>
              <a:ext cx="645677" cy="533110"/>
              <a:chOff x="1614488" y="2814638"/>
              <a:chExt cx="3513263" cy="2918618"/>
            </a:xfrm>
          </p:grpSpPr>
          <p:sp>
            <p:nvSpPr>
              <p:cNvPr id="24" name="AutoShape 10"/>
              <p:cNvSpPr>
                <a:spLocks noChangeArrowheads="1"/>
              </p:cNvSpPr>
              <p:nvPr/>
            </p:nvSpPr>
            <p:spPr bwMode="gray">
              <a:xfrm>
                <a:off x="1614488" y="2814638"/>
                <a:ext cx="3513263" cy="291861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chemeClr val="accent5"/>
                  </a:gs>
                  <a:gs pos="26500">
                    <a:srgbClr val="E6E6E6"/>
                  </a:gs>
                  <a:gs pos="34000">
                    <a:schemeClr val="accent5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chemeClr val="accent5"/>
                  </a:gs>
                  <a:gs pos="73500">
                    <a:srgbClr val="E6E6E6"/>
                  </a:gs>
                  <a:gs pos="92500">
                    <a:schemeClr val="accent5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  <p:sp>
            <p:nvSpPr>
              <p:cNvPr id="26" name="AutoShape 11"/>
              <p:cNvSpPr>
                <a:spLocks noChangeArrowheads="1"/>
              </p:cNvSpPr>
              <p:nvPr/>
            </p:nvSpPr>
            <p:spPr bwMode="gray">
              <a:xfrm>
                <a:off x="1827205" y="2990456"/>
                <a:ext cx="3087826" cy="2566978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chemeClr val="accent5"/>
              </a:solidFill>
              <a:ln w="9525">
                <a:solidFill>
                  <a:schemeClr val="accent5">
                    <a:lumMod val="7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/>
                <a:endParaRPr lang="vi-VN">
                  <a:solidFill>
                    <a:srgbClr val="FFFFFF"/>
                  </a:solidFill>
                  <a:latin typeface="Verdana" panose="020B060403050404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 userDrawn="1"/>
          </p:nvSpPr>
          <p:spPr>
            <a:xfrm>
              <a:off x="549026" y="6381328"/>
              <a:ext cx="49926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vi-VN" sz="1100" b="1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30" name="TextBox 29"/>
          <p:cNvSpPr txBox="1"/>
          <p:nvPr userDrawn="1"/>
        </p:nvSpPr>
        <p:spPr>
          <a:xfrm>
            <a:off x="10055242" y="782964"/>
            <a:ext cx="108012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1050" dirty="0">
                <a:solidFill>
                  <a:schemeClr val="bg1"/>
                </a:solidFill>
                <a:cs typeface="A EntezareZohoor B4" panose="00000700000000000000" pitchFamily="2" charset="-78"/>
              </a:rPr>
              <a:t>بهزاد </a:t>
            </a:r>
            <a:r>
              <a:rPr lang="fa-IR" sz="1050" baseline="0" dirty="0">
                <a:solidFill>
                  <a:schemeClr val="bg1"/>
                </a:solidFill>
                <a:cs typeface="A EntezareZohoor B4" panose="00000700000000000000" pitchFamily="2" charset="-78"/>
              </a:rPr>
              <a:t> رفاهی</a:t>
            </a:r>
            <a:endParaRPr lang="vi-VN" sz="1050" dirty="0">
              <a:solidFill>
                <a:schemeClr val="bg1"/>
              </a:solidFill>
              <a:cs typeface="A EntezareZohoor B4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63964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  <p:sldLayoutId id="2147484226" r:id="rId12"/>
    <p:sldLayoutId id="2147484228" r:id="rId13"/>
    <p:sldLayoutId id="2147484229" r:id="rId14"/>
    <p:sldLayoutId id="2147484589" r:id="rId15"/>
    <p:sldLayoutId id="2147484590" r:id="rId16"/>
    <p:sldLayoutId id="2147484591" r:id="rId17"/>
    <p:sldLayoutId id="2147484592" r:id="rId18"/>
    <p:sldLayoutId id="2147484595" r:id="rId19"/>
    <p:sldLayoutId id="2147484596" r:id="rId20"/>
    <p:sldLayoutId id="2147484601" r:id="rId21"/>
    <p:sldLayoutId id="2147484602" r:id="rId22"/>
    <p:sldLayoutId id="2147484603" r:id="rId23"/>
    <p:sldLayoutId id="2147484604" r:id="rId24"/>
    <p:sldLayoutId id="2147484605" r:id="rId25"/>
  </p:sldLayoutIdLst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4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4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ebp"/><Relationship Id="rId1" Type="http://schemas.openxmlformats.org/officeDocument/2006/relationships/slideLayout" Target="../slideLayouts/slideLayout4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reeform 51"/>
          <p:cNvSpPr/>
          <p:nvPr/>
        </p:nvSpPr>
        <p:spPr bwMode="auto">
          <a:xfrm>
            <a:off x="29798" y="-16933"/>
            <a:ext cx="6100069" cy="6876735"/>
          </a:xfrm>
          <a:custGeom>
            <a:avLst/>
            <a:gdLst>
              <a:gd name="connsiteX0" fmla="*/ 3959075 w 4575052"/>
              <a:gd name="connsiteY0" fmla="*/ 4616244 h 5157551"/>
              <a:gd name="connsiteX1" fmla="*/ 4131858 w 4575052"/>
              <a:gd name="connsiteY1" fmla="*/ 4692690 h 5157551"/>
              <a:gd name="connsiteX2" fmla="*/ 4575052 w 4575052"/>
              <a:gd name="connsiteY2" fmla="*/ 5157551 h 5157551"/>
              <a:gd name="connsiteX3" fmla="*/ 3286520 w 4575052"/>
              <a:gd name="connsiteY3" fmla="*/ 5157551 h 5157551"/>
              <a:gd name="connsiteX4" fmla="*/ 3782841 w 4575052"/>
              <a:gd name="connsiteY4" fmla="*/ 4684363 h 5157551"/>
              <a:gd name="connsiteX5" fmla="*/ 3959075 w 4575052"/>
              <a:gd name="connsiteY5" fmla="*/ 4616244 h 5157551"/>
              <a:gd name="connsiteX6" fmla="*/ 1679941 w 4575052"/>
              <a:gd name="connsiteY6" fmla="*/ 4245252 h 5157551"/>
              <a:gd name="connsiteX7" fmla="*/ 1852724 w 4575052"/>
              <a:gd name="connsiteY7" fmla="*/ 4321698 h 5157551"/>
              <a:gd name="connsiteX8" fmla="*/ 2534081 w 4575052"/>
              <a:gd name="connsiteY8" fmla="*/ 5036366 h 5157551"/>
              <a:gd name="connsiteX9" fmla="*/ 2586346 w 4575052"/>
              <a:gd name="connsiteY9" fmla="*/ 5119299 h 5157551"/>
              <a:gd name="connsiteX10" fmla="*/ 2592846 w 4575052"/>
              <a:gd name="connsiteY10" fmla="*/ 5157550 h 5157551"/>
              <a:gd name="connsiteX11" fmla="*/ 714779 w 4575052"/>
              <a:gd name="connsiteY11" fmla="*/ 5157550 h 5157551"/>
              <a:gd name="connsiteX12" fmla="*/ 732880 w 4575052"/>
              <a:gd name="connsiteY12" fmla="*/ 5075074 h 5157551"/>
              <a:gd name="connsiteX13" fmla="*/ 789040 w 4575052"/>
              <a:gd name="connsiteY13" fmla="*/ 4994727 h 5157551"/>
              <a:gd name="connsiteX14" fmla="*/ 1503707 w 4575052"/>
              <a:gd name="connsiteY14" fmla="*/ 4313371 h 5157551"/>
              <a:gd name="connsiteX15" fmla="*/ 1679941 w 4575052"/>
              <a:gd name="connsiteY15" fmla="*/ 4245252 h 5157551"/>
              <a:gd name="connsiteX16" fmla="*/ 405884 w 4575052"/>
              <a:gd name="connsiteY16" fmla="*/ 3560973 h 5157551"/>
              <a:gd name="connsiteX17" fmla="*/ 549849 w 4575052"/>
              <a:gd name="connsiteY17" fmla="*/ 3624669 h 5157551"/>
              <a:gd name="connsiteX18" fmla="*/ 1117562 w 4575052"/>
              <a:gd name="connsiteY18" fmla="*/ 4220137 h 5157551"/>
              <a:gd name="connsiteX19" fmla="*/ 1110624 w 4575052"/>
              <a:gd name="connsiteY19" fmla="*/ 4510942 h 5157551"/>
              <a:gd name="connsiteX20" fmla="*/ 515156 w 4575052"/>
              <a:gd name="connsiteY20" fmla="*/ 5078655 h 5157551"/>
              <a:gd name="connsiteX21" fmla="*/ 224352 w 4575052"/>
              <a:gd name="connsiteY21" fmla="*/ 5071716 h 5157551"/>
              <a:gd name="connsiteX22" fmla="*/ 1958 w 4575052"/>
              <a:gd name="connsiteY22" fmla="*/ 4838450 h 5157551"/>
              <a:gd name="connsiteX23" fmla="*/ 1958 w 4575052"/>
              <a:gd name="connsiteY23" fmla="*/ 3862834 h 5157551"/>
              <a:gd name="connsiteX24" fmla="*/ 259045 w 4575052"/>
              <a:gd name="connsiteY24" fmla="*/ 3617731 h 5157551"/>
              <a:gd name="connsiteX25" fmla="*/ 405884 w 4575052"/>
              <a:gd name="connsiteY25" fmla="*/ 3560973 h 5157551"/>
              <a:gd name="connsiteX26" fmla="*/ 1958 w 4575052"/>
              <a:gd name="connsiteY26" fmla="*/ 3022207 h 5157551"/>
              <a:gd name="connsiteX27" fmla="*/ 239653 w 4575052"/>
              <a:gd name="connsiteY27" fmla="*/ 3271522 h 5157551"/>
              <a:gd name="connsiteX28" fmla="*/ 233846 w 4575052"/>
              <a:gd name="connsiteY28" fmla="*/ 3514913 h 5157551"/>
              <a:gd name="connsiteX29" fmla="*/ 1958 w 4575052"/>
              <a:gd name="connsiteY29" fmla="*/ 3735993 h 5157551"/>
              <a:gd name="connsiteX30" fmla="*/ 3018042 w 4575052"/>
              <a:gd name="connsiteY30" fmla="*/ 2931816 h 5157551"/>
              <a:gd name="connsiteX31" fmla="*/ 3220268 w 4575052"/>
              <a:gd name="connsiteY31" fmla="*/ 3021291 h 5157551"/>
              <a:gd name="connsiteX32" fmla="*/ 4017730 w 4575052"/>
              <a:gd name="connsiteY32" fmla="*/ 3857738 h 5157551"/>
              <a:gd name="connsiteX33" fmla="*/ 4007983 w 4575052"/>
              <a:gd name="connsiteY33" fmla="*/ 4266228 h 5157551"/>
              <a:gd name="connsiteX34" fmla="*/ 3171535 w 4575052"/>
              <a:gd name="connsiteY34" fmla="*/ 5063689 h 5157551"/>
              <a:gd name="connsiteX35" fmla="*/ 2763047 w 4575052"/>
              <a:gd name="connsiteY35" fmla="*/ 5053942 h 5157551"/>
              <a:gd name="connsiteX36" fmla="*/ 1965585 w 4575052"/>
              <a:gd name="connsiteY36" fmla="*/ 4217494 h 5157551"/>
              <a:gd name="connsiteX37" fmla="*/ 1975332 w 4575052"/>
              <a:gd name="connsiteY37" fmla="*/ 3809006 h 5157551"/>
              <a:gd name="connsiteX38" fmla="*/ 2811779 w 4575052"/>
              <a:gd name="connsiteY38" fmla="*/ 3011544 h 5157551"/>
              <a:gd name="connsiteX39" fmla="*/ 3018042 w 4575052"/>
              <a:gd name="connsiteY39" fmla="*/ 2931816 h 5157551"/>
              <a:gd name="connsiteX40" fmla="*/ 1387162 w 4575052"/>
              <a:gd name="connsiteY40" fmla="*/ 2894383 h 5157551"/>
              <a:gd name="connsiteX41" fmla="*/ 1507653 w 4575052"/>
              <a:gd name="connsiteY41" fmla="*/ 2947694 h 5157551"/>
              <a:gd name="connsiteX42" fmla="*/ 1982804 w 4575052"/>
              <a:gd name="connsiteY42" fmla="*/ 3446074 h 5157551"/>
              <a:gd name="connsiteX43" fmla="*/ 1976998 w 4575052"/>
              <a:gd name="connsiteY43" fmla="*/ 3689465 h 5157551"/>
              <a:gd name="connsiteX44" fmla="*/ 1478617 w 4575052"/>
              <a:gd name="connsiteY44" fmla="*/ 4164615 h 5157551"/>
              <a:gd name="connsiteX45" fmla="*/ 1235228 w 4575052"/>
              <a:gd name="connsiteY45" fmla="*/ 4158808 h 5157551"/>
              <a:gd name="connsiteX46" fmla="*/ 760076 w 4575052"/>
              <a:gd name="connsiteY46" fmla="*/ 3660428 h 5157551"/>
              <a:gd name="connsiteX47" fmla="*/ 765884 w 4575052"/>
              <a:gd name="connsiteY47" fmla="*/ 3417037 h 5157551"/>
              <a:gd name="connsiteX48" fmla="*/ 1264264 w 4575052"/>
              <a:gd name="connsiteY48" fmla="*/ 2941887 h 5157551"/>
              <a:gd name="connsiteX49" fmla="*/ 1387162 w 4575052"/>
              <a:gd name="connsiteY49" fmla="*/ 2894383 h 5157551"/>
              <a:gd name="connsiteX50" fmla="*/ 589026 w 4575052"/>
              <a:gd name="connsiteY50" fmla="*/ 2066395 h 5157551"/>
              <a:gd name="connsiteX51" fmla="*/ 711335 w 4575052"/>
              <a:gd name="connsiteY51" fmla="*/ 2120510 h 5157551"/>
              <a:gd name="connsiteX52" fmla="*/ 1193651 w 4575052"/>
              <a:gd name="connsiteY52" fmla="*/ 2626405 h 5157551"/>
              <a:gd name="connsiteX53" fmla="*/ 1187756 w 4575052"/>
              <a:gd name="connsiteY53" fmla="*/ 2873465 h 5157551"/>
              <a:gd name="connsiteX54" fmla="*/ 681861 w 4575052"/>
              <a:gd name="connsiteY54" fmla="*/ 3355781 h 5157551"/>
              <a:gd name="connsiteX55" fmla="*/ 434801 w 4575052"/>
              <a:gd name="connsiteY55" fmla="*/ 3349886 h 5157551"/>
              <a:gd name="connsiteX56" fmla="*/ 8408 w 4575052"/>
              <a:gd name="connsiteY56" fmla="*/ 2902648 h 5157551"/>
              <a:gd name="connsiteX57" fmla="*/ 8408 w 4575052"/>
              <a:gd name="connsiteY57" fmla="*/ 2549235 h 5157551"/>
              <a:gd name="connsiteX58" fmla="*/ 464275 w 4575052"/>
              <a:gd name="connsiteY58" fmla="*/ 2114615 h 5157551"/>
              <a:gd name="connsiteX59" fmla="*/ 589026 w 4575052"/>
              <a:gd name="connsiteY59" fmla="*/ 2066395 h 5157551"/>
              <a:gd name="connsiteX60" fmla="*/ 2210483 w 4575052"/>
              <a:gd name="connsiteY60" fmla="*/ 1639905 h 5157551"/>
              <a:gd name="connsiteX61" fmla="*/ 2363768 w 4575052"/>
              <a:gd name="connsiteY61" fmla="*/ 1707726 h 5157551"/>
              <a:gd name="connsiteX62" fmla="*/ 2968234 w 4575052"/>
              <a:gd name="connsiteY62" fmla="*/ 2341742 h 5157551"/>
              <a:gd name="connsiteX63" fmla="*/ 2960846 w 4575052"/>
              <a:gd name="connsiteY63" fmla="*/ 2651372 h 5157551"/>
              <a:gd name="connsiteX64" fmla="*/ 2326829 w 4575052"/>
              <a:gd name="connsiteY64" fmla="*/ 3255838 h 5157551"/>
              <a:gd name="connsiteX65" fmla="*/ 2017200 w 4575052"/>
              <a:gd name="connsiteY65" fmla="*/ 3248450 h 5157551"/>
              <a:gd name="connsiteX66" fmla="*/ 1412734 w 4575052"/>
              <a:gd name="connsiteY66" fmla="*/ 2614433 h 5157551"/>
              <a:gd name="connsiteX67" fmla="*/ 1420122 w 4575052"/>
              <a:gd name="connsiteY67" fmla="*/ 2304803 h 5157551"/>
              <a:gd name="connsiteX68" fmla="*/ 2054139 w 4575052"/>
              <a:gd name="connsiteY68" fmla="*/ 1700338 h 5157551"/>
              <a:gd name="connsiteX69" fmla="*/ 2210483 w 4575052"/>
              <a:gd name="connsiteY69" fmla="*/ 1639905 h 5157551"/>
              <a:gd name="connsiteX70" fmla="*/ 0 w 4575052"/>
              <a:gd name="connsiteY70" fmla="*/ 1419416 h 5157551"/>
              <a:gd name="connsiteX71" fmla="*/ 372507 w 4575052"/>
              <a:gd name="connsiteY71" fmla="*/ 1810134 h 5157551"/>
              <a:gd name="connsiteX72" fmla="*/ 366612 w 4575052"/>
              <a:gd name="connsiteY72" fmla="*/ 2057194 h 5157551"/>
              <a:gd name="connsiteX73" fmla="*/ 0 w 4575052"/>
              <a:gd name="connsiteY73" fmla="*/ 2406719 h 5157551"/>
              <a:gd name="connsiteX74" fmla="*/ 1150574 w 4575052"/>
              <a:gd name="connsiteY74" fmla="*/ 980975 h 5157551"/>
              <a:gd name="connsiteX75" fmla="*/ 1271067 w 4575052"/>
              <a:gd name="connsiteY75" fmla="*/ 1034285 h 5157551"/>
              <a:gd name="connsiteX76" fmla="*/ 1746218 w 4575052"/>
              <a:gd name="connsiteY76" fmla="*/ 1532666 h 5157551"/>
              <a:gd name="connsiteX77" fmla="*/ 1740411 w 4575052"/>
              <a:gd name="connsiteY77" fmla="*/ 1776056 h 5157551"/>
              <a:gd name="connsiteX78" fmla="*/ 1242031 w 4575052"/>
              <a:gd name="connsiteY78" fmla="*/ 2251206 h 5157551"/>
              <a:gd name="connsiteX79" fmla="*/ 998640 w 4575052"/>
              <a:gd name="connsiteY79" fmla="*/ 2245399 h 5157551"/>
              <a:gd name="connsiteX80" fmla="*/ 523489 w 4575052"/>
              <a:gd name="connsiteY80" fmla="*/ 1747020 h 5157551"/>
              <a:gd name="connsiteX81" fmla="*/ 529296 w 4575052"/>
              <a:gd name="connsiteY81" fmla="*/ 1503630 h 5157551"/>
              <a:gd name="connsiteX82" fmla="*/ 1027677 w 4575052"/>
              <a:gd name="connsiteY82" fmla="*/ 1028479 h 5157551"/>
              <a:gd name="connsiteX83" fmla="*/ 1150574 w 4575052"/>
              <a:gd name="connsiteY83" fmla="*/ 980975 h 5157551"/>
              <a:gd name="connsiteX84" fmla="*/ 192924 w 4575052"/>
              <a:gd name="connsiteY84" fmla="*/ 14052 h 5157551"/>
              <a:gd name="connsiteX85" fmla="*/ 407653 w 4575052"/>
              <a:gd name="connsiteY85" fmla="*/ 14052 h 5157551"/>
              <a:gd name="connsiteX86" fmla="*/ 441574 w 4575052"/>
              <a:gd name="connsiteY86" fmla="*/ 37762 h 5157551"/>
              <a:gd name="connsiteX87" fmla="*/ 980055 w 4575052"/>
              <a:gd name="connsiteY87" fmla="*/ 602568 h 5157551"/>
              <a:gd name="connsiteX88" fmla="*/ 973474 w 4575052"/>
              <a:gd name="connsiteY88" fmla="*/ 878399 h 5157551"/>
              <a:gd name="connsiteX89" fmla="*/ 408668 w 4575052"/>
              <a:gd name="connsiteY89" fmla="*/ 1416880 h 5157551"/>
              <a:gd name="connsiteX90" fmla="*/ 132837 w 4575052"/>
              <a:gd name="connsiteY90" fmla="*/ 1410299 h 5157551"/>
              <a:gd name="connsiteX91" fmla="*/ 0 w 4575052"/>
              <a:gd name="connsiteY91" fmla="*/ 1270967 h 5157551"/>
              <a:gd name="connsiteX92" fmla="*/ 0 w 4575052"/>
              <a:gd name="connsiteY92" fmla="*/ 189199 h 5157551"/>
              <a:gd name="connsiteX93" fmla="*/ 165743 w 4575052"/>
              <a:gd name="connsiteY93" fmla="*/ 31181 h 5157551"/>
              <a:gd name="connsiteX94" fmla="*/ 1912696 w 4575052"/>
              <a:gd name="connsiteY94" fmla="*/ 0 h 5157551"/>
              <a:gd name="connsiteX95" fmla="*/ 2176445 w 4575052"/>
              <a:gd name="connsiteY95" fmla="*/ 0 h 5157551"/>
              <a:gd name="connsiteX96" fmla="*/ 2196744 w 4575052"/>
              <a:gd name="connsiteY96" fmla="*/ 17405 h 5157551"/>
              <a:gd name="connsiteX97" fmla="*/ 2777152 w 4575052"/>
              <a:gd name="connsiteY97" fmla="*/ 626188 h 5157551"/>
              <a:gd name="connsiteX98" fmla="*/ 2770059 w 4575052"/>
              <a:gd name="connsiteY98" fmla="*/ 923494 h 5157551"/>
              <a:gd name="connsiteX99" fmla="*/ 2161276 w 4575052"/>
              <a:gd name="connsiteY99" fmla="*/ 1503903 h 5157551"/>
              <a:gd name="connsiteX100" fmla="*/ 1863971 w 4575052"/>
              <a:gd name="connsiteY100" fmla="*/ 1496810 h 5157551"/>
              <a:gd name="connsiteX101" fmla="*/ 1283563 w 4575052"/>
              <a:gd name="connsiteY101" fmla="*/ 888026 h 5157551"/>
              <a:gd name="connsiteX102" fmla="*/ 1290656 w 4575052"/>
              <a:gd name="connsiteY102" fmla="*/ 590720 h 5157551"/>
              <a:gd name="connsiteX103" fmla="*/ 1899438 w 4575052"/>
              <a:gd name="connsiteY103" fmla="*/ 10312 h 5157551"/>
              <a:gd name="connsiteX104" fmla="*/ 526267 w 4575052"/>
              <a:gd name="connsiteY104" fmla="*/ 0 h 5157551"/>
              <a:gd name="connsiteX105" fmla="*/ 1764855 w 4575052"/>
              <a:gd name="connsiteY105" fmla="*/ 0 h 5157551"/>
              <a:gd name="connsiteX106" fmla="*/ 1268226 w 4575052"/>
              <a:gd name="connsiteY106" fmla="*/ 473483 h 5157551"/>
              <a:gd name="connsiteX107" fmla="*/ 970919 w 4575052"/>
              <a:gd name="connsiteY107" fmla="*/ 466390 h 5157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4575052" h="5157551">
                <a:moveTo>
                  <a:pt x="3959075" y="4616244"/>
                </a:moveTo>
                <a:cubicBezTo>
                  <a:pt x="4022234" y="4617749"/>
                  <a:pt x="4084819" y="4643351"/>
                  <a:pt x="4131858" y="4692690"/>
                </a:cubicBezTo>
                <a:lnTo>
                  <a:pt x="4575052" y="5157551"/>
                </a:lnTo>
                <a:lnTo>
                  <a:pt x="3286520" y="5157551"/>
                </a:lnTo>
                <a:lnTo>
                  <a:pt x="3782841" y="4684363"/>
                </a:lnTo>
                <a:cubicBezTo>
                  <a:pt x="3832180" y="4637323"/>
                  <a:pt x="3895915" y="4614736"/>
                  <a:pt x="3959075" y="4616244"/>
                </a:cubicBezTo>
                <a:close/>
                <a:moveTo>
                  <a:pt x="1679941" y="4245252"/>
                </a:moveTo>
                <a:cubicBezTo>
                  <a:pt x="1743100" y="4246757"/>
                  <a:pt x="1805685" y="4272359"/>
                  <a:pt x="1852724" y="4321698"/>
                </a:cubicBezTo>
                <a:lnTo>
                  <a:pt x="2534081" y="5036366"/>
                </a:lnTo>
                <a:cubicBezTo>
                  <a:pt x="2557601" y="5061035"/>
                  <a:pt x="2575008" y="5089303"/>
                  <a:pt x="2586346" y="5119299"/>
                </a:cubicBezTo>
                <a:lnTo>
                  <a:pt x="2592846" y="5157550"/>
                </a:lnTo>
                <a:lnTo>
                  <a:pt x="714779" y="5157550"/>
                </a:lnTo>
                <a:lnTo>
                  <a:pt x="732880" y="5075074"/>
                </a:lnTo>
                <a:cubicBezTo>
                  <a:pt x="745636" y="5045653"/>
                  <a:pt x="764371" y="5018247"/>
                  <a:pt x="789040" y="4994727"/>
                </a:cubicBezTo>
                <a:lnTo>
                  <a:pt x="1503707" y="4313371"/>
                </a:lnTo>
                <a:cubicBezTo>
                  <a:pt x="1553046" y="4266331"/>
                  <a:pt x="1616781" y="4243744"/>
                  <a:pt x="1679941" y="4245252"/>
                </a:cubicBezTo>
                <a:close/>
                <a:moveTo>
                  <a:pt x="405884" y="3560973"/>
                </a:moveTo>
                <a:cubicBezTo>
                  <a:pt x="458509" y="3562227"/>
                  <a:pt x="510656" y="3583559"/>
                  <a:pt x="549849" y="3624669"/>
                </a:cubicBezTo>
                <a:lnTo>
                  <a:pt x="1117562" y="4220137"/>
                </a:lnTo>
                <a:cubicBezTo>
                  <a:pt x="1195950" y="4302356"/>
                  <a:pt x="1192844" y="4432554"/>
                  <a:pt x="1110624" y="4510942"/>
                </a:cubicBezTo>
                <a:lnTo>
                  <a:pt x="515156" y="5078655"/>
                </a:lnTo>
                <a:cubicBezTo>
                  <a:pt x="432937" y="5157042"/>
                  <a:pt x="302739" y="5153936"/>
                  <a:pt x="224352" y="5071716"/>
                </a:cubicBezTo>
                <a:lnTo>
                  <a:pt x="1958" y="4838450"/>
                </a:lnTo>
                <a:lnTo>
                  <a:pt x="1958" y="3862834"/>
                </a:lnTo>
                <a:lnTo>
                  <a:pt x="259045" y="3617731"/>
                </a:lnTo>
                <a:cubicBezTo>
                  <a:pt x="300154" y="3578536"/>
                  <a:pt x="353259" y="3559717"/>
                  <a:pt x="405884" y="3560973"/>
                </a:cubicBezTo>
                <a:close/>
                <a:moveTo>
                  <a:pt x="1958" y="3022207"/>
                </a:moveTo>
                <a:lnTo>
                  <a:pt x="239653" y="3271522"/>
                </a:lnTo>
                <a:cubicBezTo>
                  <a:pt x="305260" y="3340336"/>
                  <a:pt x="302660" y="3449306"/>
                  <a:pt x="233846" y="3514913"/>
                </a:cubicBezTo>
                <a:lnTo>
                  <a:pt x="1958" y="3735993"/>
                </a:lnTo>
                <a:close/>
                <a:moveTo>
                  <a:pt x="3018042" y="2931816"/>
                </a:moveTo>
                <a:cubicBezTo>
                  <a:pt x="3091965" y="2933580"/>
                  <a:pt x="3165213" y="2963544"/>
                  <a:pt x="3220268" y="3021291"/>
                </a:cubicBezTo>
                <a:lnTo>
                  <a:pt x="4017730" y="3857738"/>
                </a:lnTo>
                <a:cubicBezTo>
                  <a:pt x="4127840" y="3973231"/>
                  <a:pt x="4123477" y="4156118"/>
                  <a:pt x="4007983" y="4266228"/>
                </a:cubicBezTo>
                <a:lnTo>
                  <a:pt x="3171535" y="5063689"/>
                </a:lnTo>
                <a:cubicBezTo>
                  <a:pt x="3056043" y="5173799"/>
                  <a:pt x="2873157" y="5169436"/>
                  <a:pt x="2763047" y="5053942"/>
                </a:cubicBezTo>
                <a:lnTo>
                  <a:pt x="1965585" y="4217494"/>
                </a:lnTo>
                <a:cubicBezTo>
                  <a:pt x="1855476" y="4102002"/>
                  <a:pt x="1859840" y="3919116"/>
                  <a:pt x="1975332" y="3809006"/>
                </a:cubicBezTo>
                <a:lnTo>
                  <a:pt x="2811779" y="3011544"/>
                </a:lnTo>
                <a:cubicBezTo>
                  <a:pt x="2869526" y="2956489"/>
                  <a:pt x="2944120" y="2930052"/>
                  <a:pt x="3018042" y="2931816"/>
                </a:cubicBezTo>
                <a:close/>
                <a:moveTo>
                  <a:pt x="1387162" y="2894383"/>
                </a:moveTo>
                <a:cubicBezTo>
                  <a:pt x="1431207" y="2895433"/>
                  <a:pt x="1474850" y="2913287"/>
                  <a:pt x="1507653" y="2947694"/>
                </a:cubicBezTo>
                <a:lnTo>
                  <a:pt x="1982804" y="3446074"/>
                </a:lnTo>
                <a:cubicBezTo>
                  <a:pt x="2048411" y="3514888"/>
                  <a:pt x="2045811" y="3623858"/>
                  <a:pt x="1976998" y="3689465"/>
                </a:cubicBezTo>
                <a:lnTo>
                  <a:pt x="1478617" y="4164615"/>
                </a:lnTo>
                <a:cubicBezTo>
                  <a:pt x="1409804" y="4230222"/>
                  <a:pt x="1300833" y="4227622"/>
                  <a:pt x="1235228" y="4158808"/>
                </a:cubicBezTo>
                <a:lnTo>
                  <a:pt x="760076" y="3660428"/>
                </a:lnTo>
                <a:cubicBezTo>
                  <a:pt x="694470" y="3591614"/>
                  <a:pt x="697070" y="3482644"/>
                  <a:pt x="765884" y="3417037"/>
                </a:cubicBezTo>
                <a:lnTo>
                  <a:pt x="1264264" y="2941887"/>
                </a:lnTo>
                <a:cubicBezTo>
                  <a:pt x="1298671" y="2909083"/>
                  <a:pt x="1343117" y="2893332"/>
                  <a:pt x="1387162" y="2894383"/>
                </a:cubicBezTo>
                <a:close/>
                <a:moveTo>
                  <a:pt x="589026" y="2066395"/>
                </a:moveTo>
                <a:cubicBezTo>
                  <a:pt x="633735" y="2067461"/>
                  <a:pt x="678037" y="2085585"/>
                  <a:pt x="711335" y="2120510"/>
                </a:cubicBezTo>
                <a:lnTo>
                  <a:pt x="1193651" y="2626405"/>
                </a:lnTo>
                <a:cubicBezTo>
                  <a:pt x="1260247" y="2696257"/>
                  <a:pt x="1257608" y="2806869"/>
                  <a:pt x="1187756" y="2873465"/>
                </a:cubicBezTo>
                <a:lnTo>
                  <a:pt x="681861" y="3355781"/>
                </a:lnTo>
                <a:cubicBezTo>
                  <a:pt x="612009" y="3422377"/>
                  <a:pt x="501397" y="3419738"/>
                  <a:pt x="434801" y="3349886"/>
                </a:cubicBezTo>
                <a:lnTo>
                  <a:pt x="8408" y="2902648"/>
                </a:lnTo>
                <a:lnTo>
                  <a:pt x="8408" y="2549235"/>
                </a:lnTo>
                <a:lnTo>
                  <a:pt x="464275" y="2114615"/>
                </a:lnTo>
                <a:cubicBezTo>
                  <a:pt x="499201" y="2081317"/>
                  <a:pt x="544317" y="2065328"/>
                  <a:pt x="589026" y="2066395"/>
                </a:cubicBezTo>
                <a:close/>
                <a:moveTo>
                  <a:pt x="2210483" y="1639905"/>
                </a:moveTo>
                <a:cubicBezTo>
                  <a:pt x="2266515" y="1641242"/>
                  <a:pt x="2322037" y="1663955"/>
                  <a:pt x="2363768" y="1707726"/>
                </a:cubicBezTo>
                <a:lnTo>
                  <a:pt x="2968234" y="2341742"/>
                </a:lnTo>
                <a:cubicBezTo>
                  <a:pt x="3051696" y="2429284"/>
                  <a:pt x="3048389" y="2567910"/>
                  <a:pt x="2960846" y="2651372"/>
                </a:cubicBezTo>
                <a:lnTo>
                  <a:pt x="2326829" y="3255838"/>
                </a:lnTo>
                <a:cubicBezTo>
                  <a:pt x="2239287" y="3339300"/>
                  <a:pt x="2100661" y="3335993"/>
                  <a:pt x="2017200" y="3248450"/>
                </a:cubicBezTo>
                <a:lnTo>
                  <a:pt x="1412734" y="2614433"/>
                </a:lnTo>
                <a:cubicBezTo>
                  <a:pt x="1329272" y="2526891"/>
                  <a:pt x="1332579" y="2388265"/>
                  <a:pt x="1420122" y="2304803"/>
                </a:cubicBezTo>
                <a:lnTo>
                  <a:pt x="2054139" y="1700338"/>
                </a:lnTo>
                <a:cubicBezTo>
                  <a:pt x="2097910" y="1658607"/>
                  <a:pt x="2154451" y="1638568"/>
                  <a:pt x="2210483" y="1639905"/>
                </a:cubicBezTo>
                <a:close/>
                <a:moveTo>
                  <a:pt x="0" y="1419416"/>
                </a:moveTo>
                <a:lnTo>
                  <a:pt x="372507" y="1810134"/>
                </a:lnTo>
                <a:cubicBezTo>
                  <a:pt x="439103" y="1879986"/>
                  <a:pt x="436464" y="1990598"/>
                  <a:pt x="366612" y="2057194"/>
                </a:cubicBezTo>
                <a:lnTo>
                  <a:pt x="0" y="2406719"/>
                </a:lnTo>
                <a:close/>
                <a:moveTo>
                  <a:pt x="1150574" y="980975"/>
                </a:moveTo>
                <a:cubicBezTo>
                  <a:pt x="1194620" y="982025"/>
                  <a:pt x="1238264" y="999878"/>
                  <a:pt x="1271067" y="1034285"/>
                </a:cubicBezTo>
                <a:lnTo>
                  <a:pt x="1746218" y="1532666"/>
                </a:lnTo>
                <a:cubicBezTo>
                  <a:pt x="1811825" y="1601480"/>
                  <a:pt x="1809225" y="1710450"/>
                  <a:pt x="1740411" y="1776056"/>
                </a:cubicBezTo>
                <a:lnTo>
                  <a:pt x="1242031" y="2251206"/>
                </a:lnTo>
                <a:cubicBezTo>
                  <a:pt x="1173217" y="2316813"/>
                  <a:pt x="1064247" y="2314213"/>
                  <a:pt x="998640" y="2245399"/>
                </a:cubicBezTo>
                <a:lnTo>
                  <a:pt x="523489" y="1747020"/>
                </a:lnTo>
                <a:cubicBezTo>
                  <a:pt x="457882" y="1678206"/>
                  <a:pt x="460482" y="1569236"/>
                  <a:pt x="529296" y="1503630"/>
                </a:cubicBezTo>
                <a:lnTo>
                  <a:pt x="1027677" y="1028479"/>
                </a:lnTo>
                <a:cubicBezTo>
                  <a:pt x="1062084" y="995675"/>
                  <a:pt x="1106530" y="979923"/>
                  <a:pt x="1150574" y="980975"/>
                </a:cubicBezTo>
                <a:close/>
                <a:moveTo>
                  <a:pt x="192924" y="14052"/>
                </a:moveTo>
                <a:lnTo>
                  <a:pt x="407653" y="14052"/>
                </a:lnTo>
                <a:lnTo>
                  <a:pt x="441574" y="37762"/>
                </a:lnTo>
                <a:lnTo>
                  <a:pt x="980055" y="602568"/>
                </a:lnTo>
                <a:cubicBezTo>
                  <a:pt x="1054406" y="680554"/>
                  <a:pt x="1051460" y="804048"/>
                  <a:pt x="973474" y="878399"/>
                </a:cubicBezTo>
                <a:lnTo>
                  <a:pt x="408668" y="1416880"/>
                </a:lnTo>
                <a:cubicBezTo>
                  <a:pt x="330682" y="1491231"/>
                  <a:pt x="207188" y="1488286"/>
                  <a:pt x="132837" y="1410299"/>
                </a:cubicBezTo>
                <a:lnTo>
                  <a:pt x="0" y="1270967"/>
                </a:lnTo>
                <a:lnTo>
                  <a:pt x="0" y="189199"/>
                </a:lnTo>
                <a:lnTo>
                  <a:pt x="165743" y="31181"/>
                </a:lnTo>
                <a:close/>
                <a:moveTo>
                  <a:pt x="1912696" y="0"/>
                </a:moveTo>
                <a:lnTo>
                  <a:pt x="2176445" y="0"/>
                </a:lnTo>
                <a:lnTo>
                  <a:pt x="2196744" y="17405"/>
                </a:lnTo>
                <a:lnTo>
                  <a:pt x="2777152" y="626188"/>
                </a:lnTo>
                <a:cubicBezTo>
                  <a:pt x="2857293" y="710246"/>
                  <a:pt x="2854117" y="843355"/>
                  <a:pt x="2770059" y="923494"/>
                </a:cubicBezTo>
                <a:lnTo>
                  <a:pt x="2161276" y="1503903"/>
                </a:lnTo>
                <a:cubicBezTo>
                  <a:pt x="2077219" y="1584043"/>
                  <a:pt x="1944109" y="1580866"/>
                  <a:pt x="1863971" y="1496810"/>
                </a:cubicBezTo>
                <a:lnTo>
                  <a:pt x="1283563" y="888026"/>
                </a:lnTo>
                <a:cubicBezTo>
                  <a:pt x="1203423" y="803968"/>
                  <a:pt x="1206599" y="670859"/>
                  <a:pt x="1290656" y="590720"/>
                </a:cubicBezTo>
                <a:lnTo>
                  <a:pt x="1899438" y="10312"/>
                </a:lnTo>
                <a:close/>
                <a:moveTo>
                  <a:pt x="526267" y="0"/>
                </a:moveTo>
                <a:lnTo>
                  <a:pt x="1764855" y="0"/>
                </a:lnTo>
                <a:lnTo>
                  <a:pt x="1268226" y="473483"/>
                </a:lnTo>
                <a:cubicBezTo>
                  <a:pt x="1184167" y="553623"/>
                  <a:pt x="1051058" y="550447"/>
                  <a:pt x="970919" y="466390"/>
                </a:cubicBez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2700000" scaled="1"/>
          </a:gra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C02798E-6839-4887-9153-50D241AA47A7}"/>
              </a:ext>
            </a:extLst>
          </p:cNvPr>
          <p:cNvSpPr txBox="1"/>
          <p:nvPr/>
        </p:nvSpPr>
        <p:spPr>
          <a:xfrm>
            <a:off x="3170416" y="1608838"/>
            <a:ext cx="8352927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6600" dirty="0">
                <a:solidFill>
                  <a:srgbClr val="107F74"/>
                </a:solidFill>
                <a:cs typeface="A EntezareZohoor B4" panose="00000700000000000000" pitchFamily="2" charset="-78"/>
              </a:rPr>
              <a:t>صنعت تقلب عسل</a:t>
            </a:r>
            <a:endParaRPr lang="ps-AF" sz="6600" dirty="0">
              <a:solidFill>
                <a:srgbClr val="107F74"/>
              </a:solidFill>
              <a:cs typeface="A EntezareZohoor B4" panose="00000700000000000000" pitchFamily="2" charset="-7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25906B5-8E75-49E0-920E-81845507E1AA}"/>
              </a:ext>
            </a:extLst>
          </p:cNvPr>
          <p:cNvSpPr txBox="1"/>
          <p:nvPr/>
        </p:nvSpPr>
        <p:spPr>
          <a:xfrm>
            <a:off x="5171574" y="382400"/>
            <a:ext cx="365503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vi-VN"/>
            </a:defPPr>
            <a:lvl1pPr algn="ctr">
              <a:defRPr sz="2400">
                <a:solidFill>
                  <a:srgbClr val="576408"/>
                </a:solidFill>
                <a:cs typeface="A EntezareZohoor B4" panose="00000700000000000000" pitchFamily="2" charset="-78"/>
              </a:defRPr>
            </a:lvl1pPr>
          </a:lstStyle>
          <a:p>
            <a:r>
              <a:rPr lang="fa-IR" dirty="0">
                <a:solidFill>
                  <a:srgbClr val="107F74"/>
                </a:solidFill>
              </a:rPr>
              <a:t>فِيهِ شِفَاء لِلنَّاسِ</a:t>
            </a:r>
            <a:endParaRPr lang="en-US" dirty="0">
              <a:solidFill>
                <a:srgbClr val="107F74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690EF27-FE5B-4153-808B-303ADD3DE96C}"/>
              </a:ext>
            </a:extLst>
          </p:cNvPr>
          <p:cNvCxnSpPr>
            <a:cxnSpLocks/>
          </p:cNvCxnSpPr>
          <p:nvPr/>
        </p:nvCxnSpPr>
        <p:spPr>
          <a:xfrm>
            <a:off x="5015880" y="2636912"/>
            <a:ext cx="4662004" cy="0"/>
          </a:xfrm>
          <a:prstGeom prst="line">
            <a:avLst/>
          </a:prstGeom>
          <a:ln>
            <a:solidFill>
              <a:srgbClr val="107F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38657142-67C2-4E34-B4DA-555746393107}"/>
              </a:ext>
            </a:extLst>
          </p:cNvPr>
          <p:cNvSpPr txBox="1"/>
          <p:nvPr/>
        </p:nvSpPr>
        <p:spPr>
          <a:xfrm>
            <a:off x="3708023" y="2644788"/>
            <a:ext cx="749374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3600" dirty="0">
                <a:solidFill>
                  <a:srgbClr val="107F7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HONEY FRAUD INDUSTRY</a:t>
            </a:r>
            <a:endParaRPr lang="ps-AF" sz="3600" dirty="0">
              <a:solidFill>
                <a:srgbClr val="107F7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3B26B490-CAA1-4196-95B7-D2541C1B22F0}"/>
              </a:ext>
            </a:extLst>
          </p:cNvPr>
          <p:cNvCxnSpPr>
            <a:cxnSpLocks/>
          </p:cNvCxnSpPr>
          <p:nvPr/>
        </p:nvCxnSpPr>
        <p:spPr>
          <a:xfrm>
            <a:off x="5807968" y="3266695"/>
            <a:ext cx="3293856" cy="0"/>
          </a:xfrm>
          <a:prstGeom prst="line">
            <a:avLst/>
          </a:prstGeom>
          <a:ln>
            <a:solidFill>
              <a:srgbClr val="107F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5E747B95-5522-4112-BB4D-FAADE41BEAD4}"/>
              </a:ext>
            </a:extLst>
          </p:cNvPr>
          <p:cNvSpPr txBox="1"/>
          <p:nvPr/>
        </p:nvSpPr>
        <p:spPr>
          <a:xfrm>
            <a:off x="7291375" y="1224545"/>
            <a:ext cx="490062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vi-VN"/>
            </a:defPPr>
            <a:lvl1pPr algn="ctr">
              <a:defRPr sz="4800">
                <a:solidFill>
                  <a:srgbClr val="AEAD34"/>
                </a:solidFill>
                <a:cs typeface="EntezareZohoor B4" panose="00000700000000000000" pitchFamily="2" charset="-78"/>
              </a:defRPr>
            </a:lvl1pPr>
          </a:lstStyle>
          <a:p>
            <a:r>
              <a:rPr lang="fa-IR" sz="2800" dirty="0">
                <a:solidFill>
                  <a:srgbClr val="107F74"/>
                </a:solidFill>
                <a:cs typeface="A EntezareZohoor B4" panose="00000700000000000000" pitchFamily="2" charset="-78"/>
              </a:rPr>
              <a:t>دومین همایش ملی زنبورعسل</a:t>
            </a:r>
            <a:endParaRPr lang="en-US" sz="2800" dirty="0">
              <a:solidFill>
                <a:srgbClr val="107F74"/>
              </a:solidFill>
              <a:cs typeface="A EntezareZohoor B4" panose="00000700000000000000" pitchFamily="2" charset="-78"/>
            </a:endParaRP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053E6E20-1A61-41E0-8032-F175CD3FCABF}"/>
              </a:ext>
            </a:extLst>
          </p:cNvPr>
          <p:cNvCxnSpPr>
            <a:cxnSpLocks/>
          </p:cNvCxnSpPr>
          <p:nvPr/>
        </p:nvCxnSpPr>
        <p:spPr>
          <a:xfrm>
            <a:off x="5163193" y="4077072"/>
            <a:ext cx="4514691" cy="0"/>
          </a:xfrm>
          <a:prstGeom prst="line">
            <a:avLst/>
          </a:prstGeom>
          <a:ln>
            <a:solidFill>
              <a:srgbClr val="107F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Picture 55">
            <a:extLst>
              <a:ext uri="{FF2B5EF4-FFF2-40B4-BE49-F238E27FC236}">
                <a16:creationId xmlns:a16="http://schemas.microsoft.com/office/drawing/2014/main" id="{0CC8292A-EA52-4717-B400-69472AF16A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047" y="3980860"/>
            <a:ext cx="1501162" cy="150116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F930E8C-92EF-4217-A5C3-A9414EC5E9A5}"/>
              </a:ext>
            </a:extLst>
          </p:cNvPr>
          <p:cNvSpPr txBox="1"/>
          <p:nvPr/>
        </p:nvSpPr>
        <p:spPr>
          <a:xfrm>
            <a:off x="5060657" y="4248648"/>
            <a:ext cx="4877733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>
                <a:solidFill>
                  <a:srgbClr val="107F74"/>
                </a:solidFill>
                <a:cs typeface="A EntezareZohoor B4" panose="00000700000000000000" pitchFamily="2" charset="-78"/>
              </a:rPr>
              <a:t>مـدرس:مهندس بهزاد (محمد) رفــاهی</a:t>
            </a:r>
            <a:endParaRPr lang="fa-IR" sz="2000" dirty="0">
              <a:solidFill>
                <a:srgbClr val="107F74"/>
              </a:solidFill>
              <a:cs typeface="A EntezareZohoor B4" panose="00000700000000000000" pitchFamily="2" charset="-78"/>
            </a:endParaRPr>
          </a:p>
          <a:p>
            <a:pPr algn="ctr"/>
            <a:r>
              <a:rPr lang="fa-IR" dirty="0">
                <a:solidFill>
                  <a:srgbClr val="107F74"/>
                </a:solidFill>
                <a:cs typeface="A EntezareZohoor B4" panose="00000700000000000000" pitchFamily="2" charset="-78"/>
              </a:rPr>
              <a:t>مدیر واحد تحقیق و توسعه آقای عسل</a:t>
            </a:r>
            <a:endParaRPr lang="en-US" dirty="0">
              <a:solidFill>
                <a:srgbClr val="107F74"/>
              </a:solidFill>
              <a:cs typeface="A EntezareZohoor B4" panose="00000700000000000000" pitchFamily="2" charset="-78"/>
            </a:endParaRPr>
          </a:p>
          <a:p>
            <a:pPr algn="ctr"/>
            <a:r>
              <a:rPr lang="fa-IR" dirty="0">
                <a:solidFill>
                  <a:srgbClr val="107F74"/>
                </a:solidFill>
                <a:cs typeface="A EntezareZohoor B4" panose="00000700000000000000" pitchFamily="2" charset="-78"/>
              </a:rPr>
              <a:t>مدرس و پژوهشگر زنبورعسل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148F14E-F0D1-4A44-9AEF-4493FDC56A82}"/>
              </a:ext>
            </a:extLst>
          </p:cNvPr>
          <p:cNvSpPr txBox="1"/>
          <p:nvPr/>
        </p:nvSpPr>
        <p:spPr>
          <a:xfrm>
            <a:off x="5586526" y="6347484"/>
            <a:ext cx="4877733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000" dirty="0">
                <a:solidFill>
                  <a:schemeClr val="accent2">
                    <a:lumMod val="75000"/>
                  </a:schemeClr>
                </a:solidFill>
                <a:cs typeface="A EntezareZohoor B4" panose="00000700000000000000" pitchFamily="2" charset="-78"/>
              </a:rPr>
              <a:t>17 آذر 1400</a:t>
            </a:r>
            <a:endParaRPr lang="fa-IR" sz="1600" dirty="0">
              <a:solidFill>
                <a:schemeClr val="accent2">
                  <a:lumMod val="75000"/>
                </a:schemeClr>
              </a:solidFill>
              <a:cs typeface="A EntezareZohoor B4" panose="00000700000000000000" pitchFamily="2" charset="-78"/>
            </a:endParaRPr>
          </a:p>
        </p:txBody>
      </p:sp>
      <p:pic>
        <p:nvPicPr>
          <p:cNvPr id="106" name="Picture Placeholder 105">
            <a:extLst>
              <a:ext uri="{FF2B5EF4-FFF2-40B4-BE49-F238E27FC236}">
                <a16:creationId xmlns:a16="http://schemas.microsoft.com/office/drawing/2014/main" id="{99BD466D-94BE-494E-B574-6FE75550E04F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24" r="20424"/>
          <a:stretch>
            <a:fillRect/>
          </a:stretch>
        </p:blipFill>
        <p:spPr/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1CA3384A-F6DE-4506-8200-4593F0FA540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704" y="4467198"/>
            <a:ext cx="1690631" cy="2390801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9799990C-83FB-4E73-A058-A6625190257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7871" y="2922868"/>
            <a:ext cx="1338296" cy="1338296"/>
          </a:xfrm>
          <a:prstGeom prst="rect">
            <a:avLst/>
          </a:prstGeom>
        </p:spPr>
      </p:pic>
      <p:sp>
        <p:nvSpPr>
          <p:cNvPr id="110" name="TextBox 109">
            <a:extLst>
              <a:ext uri="{FF2B5EF4-FFF2-40B4-BE49-F238E27FC236}">
                <a16:creationId xmlns:a16="http://schemas.microsoft.com/office/drawing/2014/main" id="{4F98B782-A08E-4411-AC1F-4178D1B47E40}"/>
              </a:ext>
            </a:extLst>
          </p:cNvPr>
          <p:cNvSpPr txBox="1"/>
          <p:nvPr/>
        </p:nvSpPr>
        <p:spPr>
          <a:xfrm>
            <a:off x="4820999" y="3343602"/>
            <a:ext cx="520410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vi-VN"/>
            </a:defPPr>
            <a:lvl1pPr algn="ctr">
              <a:defRPr sz="4800">
                <a:solidFill>
                  <a:srgbClr val="AEAD34"/>
                </a:solidFill>
                <a:cs typeface="EntezareZohoor B4" panose="00000700000000000000" pitchFamily="2" charset="-78"/>
              </a:defRPr>
            </a:lvl1pPr>
          </a:lstStyle>
          <a:p>
            <a:r>
              <a:rPr lang="fa-IR" sz="3200" dirty="0">
                <a:solidFill>
                  <a:srgbClr val="107F74"/>
                </a:solidFill>
                <a:cs typeface="A EntezareZohoor B4" panose="00000700000000000000" pitchFamily="2" charset="-78"/>
              </a:rPr>
              <a:t>بررسی مهمترین چالش بازار عسل دنیا</a:t>
            </a:r>
            <a:endParaRPr lang="en-US" sz="3200" dirty="0">
              <a:solidFill>
                <a:srgbClr val="107F74"/>
              </a:solidFill>
              <a:cs typeface="A EntezareZohoor B4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6334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943B76F-1091-40EF-B59E-E63E54C63469}"/>
              </a:ext>
            </a:extLst>
          </p:cNvPr>
          <p:cNvSpPr/>
          <p:nvPr/>
        </p:nvSpPr>
        <p:spPr>
          <a:xfrm>
            <a:off x="781742" y="476672"/>
            <a:ext cx="5314258" cy="5695171"/>
          </a:xfrm>
          <a:prstGeom prst="rect">
            <a:avLst/>
          </a:prstGeom>
          <a:solidFill>
            <a:srgbClr val="72B3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339E10-DB5D-40AD-BF10-1DB0429825DC}"/>
              </a:ext>
            </a:extLst>
          </p:cNvPr>
          <p:cNvSpPr txBox="1"/>
          <p:nvPr/>
        </p:nvSpPr>
        <p:spPr>
          <a:xfrm>
            <a:off x="1583866" y="3269883"/>
            <a:ext cx="368277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عسل بعد از شیر و روغن زیتون سومین محصول غذایی پرتقلب دنیاست!</a:t>
            </a:r>
          </a:p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حجم بالای تقلبات عسل در دنیا</a:t>
            </a:r>
          </a:p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تقلبات مختلف و بسیار متنوع</a:t>
            </a:r>
          </a:p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ردیابی و شناسایی سخت تقلبات عسل</a:t>
            </a:r>
          </a:p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گردش مالی سالانه بیش از یک میلیارد دلار</a:t>
            </a:r>
          </a:p>
          <a:p>
            <a:pPr algn="justLow" rtl="1"/>
            <a:endParaRPr lang="fa-IR" dirty="0">
              <a:solidFill>
                <a:schemeClr val="tx1">
                  <a:lumMod val="95000"/>
                  <a:lumOff val="5000"/>
                </a:schemeClr>
              </a:solidFill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C4ED39-D099-41CC-B4C0-574206B35785}"/>
              </a:ext>
            </a:extLst>
          </p:cNvPr>
          <p:cNvSpPr txBox="1"/>
          <p:nvPr/>
        </p:nvSpPr>
        <p:spPr>
          <a:xfrm>
            <a:off x="1486279" y="1954992"/>
            <a:ext cx="3656770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fa-IR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A EntezareZohoor B4" panose="00000700000000000000" pitchFamily="2" charset="-78"/>
              </a:rPr>
              <a:t>صنعت تقلب عسل؟</a:t>
            </a:r>
            <a:endParaRPr lang="en-US" sz="4400" b="1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A EntezareZohoor B4" panose="00000700000000000000" pitchFamily="2" charset="-78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9BF2BBB-0CF3-44D6-92CB-892E8D092A86}"/>
              </a:ext>
            </a:extLst>
          </p:cNvPr>
          <p:cNvCxnSpPr>
            <a:cxnSpLocks/>
          </p:cNvCxnSpPr>
          <p:nvPr/>
        </p:nvCxnSpPr>
        <p:spPr>
          <a:xfrm>
            <a:off x="1541740" y="2979315"/>
            <a:ext cx="768827" cy="0"/>
          </a:xfrm>
          <a:prstGeom prst="line">
            <a:avLst/>
          </a:prstGeom>
          <a:ln w="190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15BE2F65-95AF-46F4-94A4-C8C8835CAE78}"/>
              </a:ext>
            </a:extLst>
          </p:cNvPr>
          <p:cNvSpPr txBox="1"/>
          <p:nvPr/>
        </p:nvSpPr>
        <p:spPr>
          <a:xfrm>
            <a:off x="1578758" y="1381182"/>
            <a:ext cx="699230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fa-IR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A EntezareZohoor B4" panose="00000700000000000000" pitchFamily="2" charset="-78"/>
              </a:rPr>
              <a:t>چرا</a:t>
            </a:r>
            <a:endParaRPr lang="en-US" sz="4000" b="1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A EntezareZohoor B4" panose="00000700000000000000" pitchFamily="2" charset="-7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59644B8-D7D1-4ADE-BE2D-FBB6E068AB65}"/>
              </a:ext>
            </a:extLst>
          </p:cNvPr>
          <p:cNvSpPr txBox="1"/>
          <p:nvPr/>
        </p:nvSpPr>
        <p:spPr>
          <a:xfrm>
            <a:off x="5172485" y="3269883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CDA41C2-2A82-4645-8010-0A59EB22773C}"/>
              </a:ext>
            </a:extLst>
          </p:cNvPr>
          <p:cNvSpPr txBox="1"/>
          <p:nvPr/>
        </p:nvSpPr>
        <p:spPr>
          <a:xfrm>
            <a:off x="5172485" y="437564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1E2F991-417C-4609-A7F9-DBE3C8C6CCDC}"/>
              </a:ext>
            </a:extLst>
          </p:cNvPr>
          <p:cNvSpPr txBox="1"/>
          <p:nvPr/>
        </p:nvSpPr>
        <p:spPr>
          <a:xfrm>
            <a:off x="5172485" y="410088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A632B13-A6EE-4FD3-A90A-9393B9DFBC62}"/>
              </a:ext>
            </a:extLst>
          </p:cNvPr>
          <p:cNvSpPr txBox="1"/>
          <p:nvPr/>
        </p:nvSpPr>
        <p:spPr>
          <a:xfrm>
            <a:off x="5172485" y="4666207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A7BC99A-AF3D-4AF4-B9EE-E3197F8D5E7D}"/>
              </a:ext>
            </a:extLst>
          </p:cNvPr>
          <p:cNvSpPr/>
          <p:nvPr/>
        </p:nvSpPr>
        <p:spPr>
          <a:xfrm>
            <a:off x="479376" y="6525344"/>
            <a:ext cx="36070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anun AR+LT" panose="02000000000000000000" pitchFamily="2" charset="-78"/>
                <a:ea typeface="Kanun AR+LT" panose="02000000000000000000" pitchFamily="2" charset="-78"/>
                <a:cs typeface="Kanun AR+LT" panose="02000000000000000000" pitchFamily="2" charset="-78"/>
              </a:rPr>
              <a:t>دومین همایش ملی زنبورعسل| بهزاد رفاهی | 17  آذر  1400</a:t>
            </a:r>
          </a:p>
        </p:txBody>
      </p:sp>
      <p:pic>
        <p:nvPicPr>
          <p:cNvPr id="29" name="Picture Placeholder 28">
            <a:extLst>
              <a:ext uri="{FF2B5EF4-FFF2-40B4-BE49-F238E27FC236}">
                <a16:creationId xmlns:a16="http://schemas.microsoft.com/office/drawing/2014/main" id="{7D58317A-8067-4A49-A6C9-82D9A14EDFA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4" r="9844"/>
          <a:stretch>
            <a:fillRect/>
          </a:stretch>
        </p:blipFill>
        <p:spPr>
          <a:xfrm>
            <a:off x="6096000" y="0"/>
            <a:ext cx="4895850" cy="6858000"/>
          </a:xfr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413618E-4EB6-4325-A071-86679C7B221A}"/>
              </a:ext>
            </a:extLst>
          </p:cNvPr>
          <p:cNvCxnSpPr>
            <a:cxnSpLocks/>
          </p:cNvCxnSpPr>
          <p:nvPr/>
        </p:nvCxnSpPr>
        <p:spPr>
          <a:xfrm>
            <a:off x="6096000" y="447"/>
            <a:ext cx="0" cy="6857107"/>
          </a:xfrm>
          <a:prstGeom prst="line">
            <a:avLst/>
          </a:prstGeom>
          <a:ln w="63500">
            <a:solidFill>
              <a:srgbClr val="72B3E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al 31">
            <a:extLst>
              <a:ext uri="{FF2B5EF4-FFF2-40B4-BE49-F238E27FC236}">
                <a16:creationId xmlns:a16="http://schemas.microsoft.com/office/drawing/2014/main" id="{9C373A60-6D73-472E-BFAE-28929D0133CE}"/>
              </a:ext>
            </a:extLst>
          </p:cNvPr>
          <p:cNvSpPr/>
          <p:nvPr/>
        </p:nvSpPr>
        <p:spPr>
          <a:xfrm>
            <a:off x="5966561" y="3299560"/>
            <a:ext cx="258880" cy="25888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EA28D9D-7ED1-43CA-832D-9C4B0FF617DB}"/>
              </a:ext>
            </a:extLst>
          </p:cNvPr>
          <p:cNvSpPr txBox="1"/>
          <p:nvPr/>
        </p:nvSpPr>
        <p:spPr>
          <a:xfrm>
            <a:off x="5172485" y="492109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211076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path" presetSubtype="0" decel="10000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1.25E-6 -2.22222E-6 L 0.43594 -2.22222E-6 " pathEditMode="relative" rAng="0" ptsTypes="AA">
                                      <p:cBhvr>
                                        <p:cTn id="8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97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9" grpId="0"/>
      <p:bldP spid="10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>
            <a:extLst>
              <a:ext uri="{FF2B5EF4-FFF2-40B4-BE49-F238E27FC236}">
                <a16:creationId xmlns:a16="http://schemas.microsoft.com/office/drawing/2014/main" id="{F6CCFD9D-B3BE-4BD1-A53D-5F4092293483}"/>
              </a:ext>
            </a:extLst>
          </p:cNvPr>
          <p:cNvSpPr/>
          <p:nvPr/>
        </p:nvSpPr>
        <p:spPr>
          <a:xfrm>
            <a:off x="5754460" y="548680"/>
            <a:ext cx="5238084" cy="5523781"/>
          </a:xfrm>
          <a:prstGeom prst="rect">
            <a:avLst/>
          </a:prstGeom>
          <a:solidFill>
            <a:srgbClr val="9BB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0A54071A-E140-4F60-93AD-4794659B5AAD}"/>
              </a:ext>
            </a:extLst>
          </p:cNvPr>
          <p:cNvCxnSpPr>
            <a:cxnSpLocks/>
          </p:cNvCxnSpPr>
          <p:nvPr/>
        </p:nvCxnSpPr>
        <p:spPr>
          <a:xfrm>
            <a:off x="5725370" y="893"/>
            <a:ext cx="0" cy="6857107"/>
          </a:xfrm>
          <a:prstGeom prst="line">
            <a:avLst/>
          </a:prstGeom>
          <a:ln w="635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id="{1C6246D3-6021-4923-B926-7D0F40471A30}"/>
              </a:ext>
            </a:extLst>
          </p:cNvPr>
          <p:cNvSpPr txBox="1"/>
          <p:nvPr/>
        </p:nvSpPr>
        <p:spPr>
          <a:xfrm>
            <a:off x="6298670" y="1986701"/>
            <a:ext cx="4634602" cy="83099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fa-IR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A EntezareZohoor B4" panose="00000700000000000000" pitchFamily="2" charset="-78"/>
              </a:rPr>
              <a:t>عسل از لحاظ استانداردها</a:t>
            </a:r>
            <a:endParaRPr lang="en-US" sz="4800" b="1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A EntezareZohoor B4" panose="00000700000000000000" pitchFamily="2" charset="-78"/>
            </a:endParaRP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EA33CEDE-2C9E-4685-9BB9-A3B2029DB4FA}"/>
              </a:ext>
            </a:extLst>
          </p:cNvPr>
          <p:cNvCxnSpPr>
            <a:cxnSpLocks/>
          </p:cNvCxnSpPr>
          <p:nvPr/>
        </p:nvCxnSpPr>
        <p:spPr>
          <a:xfrm>
            <a:off x="6384032" y="2852936"/>
            <a:ext cx="768827" cy="0"/>
          </a:xfrm>
          <a:prstGeom prst="line">
            <a:avLst/>
          </a:prstGeom>
          <a:ln w="1905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21EF21E1-B915-4B47-819A-EED20FE1B567}"/>
              </a:ext>
            </a:extLst>
          </p:cNvPr>
          <p:cNvSpPr txBox="1"/>
          <p:nvPr/>
        </p:nvSpPr>
        <p:spPr>
          <a:xfrm>
            <a:off x="6346170" y="1366498"/>
            <a:ext cx="1273105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fa-IR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A EntezareZohoor B4" panose="00000700000000000000" pitchFamily="2" charset="-78"/>
              </a:rPr>
              <a:t>تعریف</a:t>
            </a:r>
            <a:endParaRPr lang="en-US" sz="4400" b="1" dirty="0">
              <a:solidFill>
                <a:schemeClr val="tx1">
                  <a:lumMod val="95000"/>
                  <a:lumOff val="5000"/>
                </a:schemeClr>
              </a:solidFill>
              <a:latin typeface="+mj-lt"/>
              <a:cs typeface="A EntezareZohoor B4" panose="00000700000000000000" pitchFamily="2" charset="-78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633AF3EC-8571-4424-BF0D-A2BCE948CF2D}"/>
              </a:ext>
            </a:extLst>
          </p:cNvPr>
          <p:cNvSpPr txBox="1"/>
          <p:nvPr/>
        </p:nvSpPr>
        <p:spPr>
          <a:xfrm>
            <a:off x="6527296" y="3008039"/>
            <a:ext cx="4680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CODEX ALIMENTARIUS, 2001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F691B880-3D32-465F-96CF-EAF6DA44AC63}"/>
              </a:ext>
            </a:extLst>
          </p:cNvPr>
          <p:cNvSpPr txBox="1"/>
          <p:nvPr/>
        </p:nvSpPr>
        <p:spPr>
          <a:xfrm>
            <a:off x="6234552" y="304084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12C92401-5C16-44E5-A614-3256D2A1C09C}"/>
              </a:ext>
            </a:extLst>
          </p:cNvPr>
          <p:cNvCxnSpPr/>
          <p:nvPr/>
        </p:nvCxnSpPr>
        <p:spPr>
          <a:xfrm flipH="1">
            <a:off x="6298670" y="4149080"/>
            <a:ext cx="3926294" cy="0"/>
          </a:xfrm>
          <a:prstGeom prst="line">
            <a:avLst/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D78A8E57-0CFE-4873-9B7C-81A7A991D2F7}"/>
              </a:ext>
            </a:extLst>
          </p:cNvPr>
          <p:cNvSpPr txBox="1"/>
          <p:nvPr/>
        </p:nvSpPr>
        <p:spPr>
          <a:xfrm>
            <a:off x="6231848" y="4262775"/>
            <a:ext cx="4105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فرآورده طبیعی شیرینی است که زنبورعسل آن را از شهد گل ها و شیرابه های قندی بر روی گیاهان، جمع‌آوری و بعد از عمل‌آوری آن را در خانه های مومی ذخیره‌سازی می نماید!! </a:t>
            </a:r>
            <a:endParaRPr lang="fa-IR" dirty="0">
              <a:solidFill>
                <a:schemeClr val="tx1">
                  <a:lumMod val="95000"/>
                  <a:lumOff val="5000"/>
                </a:schemeClr>
              </a:solidFill>
              <a:latin typeface="Shabnam" panose="020B0603030804020204" pitchFamily="34" charset="-78"/>
              <a:cs typeface="B Titr" panose="00000700000000000000" pitchFamily="2" charset="-78"/>
            </a:endParaRPr>
          </a:p>
        </p:txBody>
      </p:sp>
      <p:pic>
        <p:nvPicPr>
          <p:cNvPr id="20" name="Picture Placeholder 19">
            <a:extLst>
              <a:ext uri="{FF2B5EF4-FFF2-40B4-BE49-F238E27FC236}">
                <a16:creationId xmlns:a16="http://schemas.microsoft.com/office/drawing/2014/main" id="{1C354E4E-2DD3-4796-A02B-73D938DF51F0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53" b="10453"/>
          <a:stretch>
            <a:fillRect/>
          </a:stretch>
        </p:blipFill>
        <p:spPr>
          <a:xfrm>
            <a:off x="-85725" y="0"/>
            <a:ext cx="5781675" cy="6858000"/>
          </a:xfrm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6806B46A-F76C-4AE0-8A4C-D628D689B64A}"/>
              </a:ext>
            </a:extLst>
          </p:cNvPr>
          <p:cNvSpPr/>
          <p:nvPr/>
        </p:nvSpPr>
        <p:spPr>
          <a:xfrm>
            <a:off x="5565995" y="3370048"/>
            <a:ext cx="258880" cy="25888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7B2713EA-16A2-4237-8C58-5C4BEE98EF44}"/>
              </a:ext>
            </a:extLst>
          </p:cNvPr>
          <p:cNvSpPr/>
          <p:nvPr/>
        </p:nvSpPr>
        <p:spPr>
          <a:xfrm flipV="1">
            <a:off x="-85725" y="6453336"/>
            <a:ext cx="5844970" cy="4046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8221A09-B9B5-4687-861C-542EA98F8265}"/>
              </a:ext>
            </a:extLst>
          </p:cNvPr>
          <p:cNvSpPr/>
          <p:nvPr/>
        </p:nvSpPr>
        <p:spPr>
          <a:xfrm>
            <a:off x="479376" y="6525344"/>
            <a:ext cx="36070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anun AR+LT" panose="02000000000000000000" pitchFamily="2" charset="-78"/>
                <a:ea typeface="Kanun AR+LT" panose="02000000000000000000" pitchFamily="2" charset="-78"/>
                <a:cs typeface="Kanun AR+LT" panose="02000000000000000000" pitchFamily="2" charset="-78"/>
              </a:rPr>
              <a:t>دومین همایش ملی زنبورعسل| بهزاد رفاهی | 17  آذر  1400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B2CD96B-A4C8-43C7-9A0C-561B378A1CDD}"/>
              </a:ext>
            </a:extLst>
          </p:cNvPr>
          <p:cNvSpPr txBox="1"/>
          <p:nvPr/>
        </p:nvSpPr>
        <p:spPr>
          <a:xfrm>
            <a:off x="5824875" y="3660212"/>
            <a:ext cx="36827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استاندارد ملی ایران به شماره </a:t>
            </a: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B Titr" panose="00000700000000000000" pitchFamily="2" charset="-78"/>
              </a:rPr>
              <a:t>92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930940F-A2DD-444B-BB41-0F5712ACF389}"/>
              </a:ext>
            </a:extLst>
          </p:cNvPr>
          <p:cNvSpPr txBox="1"/>
          <p:nvPr/>
        </p:nvSpPr>
        <p:spPr>
          <a:xfrm>
            <a:off x="9415350" y="366021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77F174A-4278-46C6-A642-918D11DA4C63}"/>
              </a:ext>
            </a:extLst>
          </p:cNvPr>
          <p:cNvSpPr txBox="1"/>
          <p:nvPr/>
        </p:nvSpPr>
        <p:spPr>
          <a:xfrm>
            <a:off x="6527296" y="3333650"/>
            <a:ext cx="4680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EU. HONEY DIRECTIVE, 2001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4F25AB1-CD49-461F-8485-68A90CC0795B}"/>
              </a:ext>
            </a:extLst>
          </p:cNvPr>
          <p:cNvSpPr txBox="1"/>
          <p:nvPr/>
        </p:nvSpPr>
        <p:spPr>
          <a:xfrm>
            <a:off x="6234552" y="3376375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24743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path" presetSubtype="0" decel="10000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1.25E-6 1.11111E-6 L 0.43594 1.11111E-6 " pathEditMode="relative" rAng="0" ptsTypes="AA">
                                      <p:cBhvr>
                                        <p:cTn id="8" dur="2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97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2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2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2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3" grpId="1" animBg="1"/>
      <p:bldP spid="70" grpId="0"/>
      <p:bldP spid="72" grpId="0"/>
      <p:bldP spid="73" grpId="0"/>
      <p:bldP spid="85" grpId="0"/>
      <p:bldP spid="40" grpId="0" animBg="1"/>
      <p:bldP spid="42" grpId="0"/>
      <p:bldP spid="4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B5320F2A-B0ED-4EDB-B749-CC785005C4C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09" b="7909"/>
          <a:stretch>
            <a:fillRect/>
          </a:stretch>
        </p:blipFill>
        <p:spPr/>
      </p:pic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78F487C8-F2C3-4FEE-8B1E-150FBA532596}"/>
              </a:ext>
            </a:extLst>
          </p:cNvPr>
          <p:cNvSpPr>
            <a:spLocks/>
          </p:cNvSpPr>
          <p:nvPr/>
        </p:nvSpPr>
        <p:spPr bwMode="auto">
          <a:xfrm rot="1800000">
            <a:off x="-757066" y="-3538370"/>
            <a:ext cx="13915692" cy="13915694"/>
          </a:xfrm>
          <a:custGeom>
            <a:avLst/>
            <a:gdLst>
              <a:gd name="connsiteX0" fmla="*/ 10456427 w 20912854"/>
              <a:gd name="connsiteY0" fmla="*/ 6028864 h 20912855"/>
              <a:gd name="connsiteX1" fmla="*/ 7821943 w 20912854"/>
              <a:gd name="connsiteY1" fmla="*/ 7120044 h 20912855"/>
              <a:gd name="connsiteX2" fmla="*/ 7121444 w 20912854"/>
              <a:gd name="connsiteY2" fmla="*/ 7820837 h 20912855"/>
              <a:gd name="connsiteX3" fmla="*/ 7121444 w 20912854"/>
              <a:gd name="connsiteY3" fmla="*/ 13092017 h 20912855"/>
              <a:gd name="connsiteX4" fmla="*/ 7821943 w 20912854"/>
              <a:gd name="connsiteY4" fmla="*/ 13792810 h 20912855"/>
              <a:gd name="connsiteX5" fmla="*/ 13090911 w 20912854"/>
              <a:gd name="connsiteY5" fmla="*/ 13792810 h 20912855"/>
              <a:gd name="connsiteX6" fmla="*/ 13791410 w 20912854"/>
              <a:gd name="connsiteY6" fmla="*/ 13092017 h 20912855"/>
              <a:gd name="connsiteX7" fmla="*/ 13791410 w 20912854"/>
              <a:gd name="connsiteY7" fmla="*/ 7820837 h 20912855"/>
              <a:gd name="connsiteX8" fmla="*/ 13090911 w 20912854"/>
              <a:gd name="connsiteY8" fmla="*/ 7120044 h 20912855"/>
              <a:gd name="connsiteX9" fmla="*/ 10456427 w 20912854"/>
              <a:gd name="connsiteY9" fmla="*/ 6028864 h 20912855"/>
              <a:gd name="connsiteX10" fmla="*/ 10456427 w 20912854"/>
              <a:gd name="connsiteY10" fmla="*/ 0 h 20912855"/>
              <a:gd name="connsiteX11" fmla="*/ 20912854 w 20912854"/>
              <a:gd name="connsiteY11" fmla="*/ 10456428 h 20912855"/>
              <a:gd name="connsiteX12" fmla="*/ 10456427 w 20912854"/>
              <a:gd name="connsiteY12" fmla="*/ 20912855 h 20912855"/>
              <a:gd name="connsiteX13" fmla="*/ 0 w 20912854"/>
              <a:gd name="connsiteY13" fmla="*/ 10456428 h 20912855"/>
              <a:gd name="connsiteX14" fmla="*/ 10456427 w 20912854"/>
              <a:gd name="connsiteY14" fmla="*/ 0 h 20912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0912854" h="20912855">
                <a:moveTo>
                  <a:pt x="10456427" y="6028864"/>
                </a:moveTo>
                <a:cubicBezTo>
                  <a:pt x="9502759" y="6028864"/>
                  <a:pt x="8549091" y="6392591"/>
                  <a:pt x="7821943" y="7120044"/>
                </a:cubicBezTo>
                <a:cubicBezTo>
                  <a:pt x="7821943" y="7120044"/>
                  <a:pt x="7821943" y="7120044"/>
                  <a:pt x="7121444" y="7820837"/>
                </a:cubicBezTo>
                <a:cubicBezTo>
                  <a:pt x="5667149" y="9275744"/>
                  <a:pt x="5667149" y="11637111"/>
                  <a:pt x="7121444" y="13092017"/>
                </a:cubicBezTo>
                <a:cubicBezTo>
                  <a:pt x="7121444" y="13092017"/>
                  <a:pt x="7121444" y="13092017"/>
                  <a:pt x="7821943" y="13792810"/>
                </a:cubicBezTo>
                <a:cubicBezTo>
                  <a:pt x="9276239" y="15247717"/>
                  <a:pt x="11636615" y="15247717"/>
                  <a:pt x="13090911" y="13792810"/>
                </a:cubicBezTo>
                <a:cubicBezTo>
                  <a:pt x="13090911" y="13792810"/>
                  <a:pt x="13090911" y="13792810"/>
                  <a:pt x="13791410" y="13092017"/>
                </a:cubicBezTo>
                <a:cubicBezTo>
                  <a:pt x="15245706" y="11637111"/>
                  <a:pt x="15245706" y="9275744"/>
                  <a:pt x="13791410" y="7820837"/>
                </a:cubicBezTo>
                <a:cubicBezTo>
                  <a:pt x="13791410" y="7820837"/>
                  <a:pt x="13791410" y="7820837"/>
                  <a:pt x="13090911" y="7120044"/>
                </a:cubicBezTo>
                <a:cubicBezTo>
                  <a:pt x="12363763" y="6392591"/>
                  <a:pt x="11410095" y="6028864"/>
                  <a:pt x="10456427" y="6028864"/>
                </a:cubicBezTo>
                <a:close/>
                <a:moveTo>
                  <a:pt x="10456427" y="0"/>
                </a:moveTo>
                <a:cubicBezTo>
                  <a:pt x="16231352" y="0"/>
                  <a:pt x="20912854" y="4681502"/>
                  <a:pt x="20912854" y="10456428"/>
                </a:cubicBezTo>
                <a:cubicBezTo>
                  <a:pt x="20912854" y="16231352"/>
                  <a:pt x="16231352" y="20912855"/>
                  <a:pt x="10456427" y="20912855"/>
                </a:cubicBezTo>
                <a:cubicBezTo>
                  <a:pt x="4681502" y="20912855"/>
                  <a:pt x="0" y="16231352"/>
                  <a:pt x="0" y="10456428"/>
                </a:cubicBezTo>
                <a:cubicBezTo>
                  <a:pt x="0" y="4681502"/>
                  <a:pt x="4681502" y="0"/>
                  <a:pt x="10456427" y="0"/>
                </a:cubicBezTo>
                <a:close/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  <a:effectLst/>
        </p:spPr>
        <p:txBody>
          <a:bodyPr vert="horz" wrap="square" lIns="45714" tIns="22857" rIns="45714" bIns="22857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90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86513FE8-59B4-4272-8D06-AF6F1DE4C281}"/>
              </a:ext>
            </a:extLst>
          </p:cNvPr>
          <p:cNvSpPr>
            <a:spLocks/>
          </p:cNvSpPr>
          <p:nvPr/>
        </p:nvSpPr>
        <p:spPr bwMode="auto">
          <a:xfrm rot="20700000">
            <a:off x="-486150" y="-3257929"/>
            <a:ext cx="13373859" cy="13373859"/>
          </a:xfrm>
          <a:custGeom>
            <a:avLst/>
            <a:gdLst>
              <a:gd name="connsiteX0" fmla="*/ 10456427 w 20912854"/>
              <a:gd name="connsiteY0" fmla="*/ 6028864 h 20912855"/>
              <a:gd name="connsiteX1" fmla="*/ 7821943 w 20912854"/>
              <a:gd name="connsiteY1" fmla="*/ 7120044 h 20912855"/>
              <a:gd name="connsiteX2" fmla="*/ 7121444 w 20912854"/>
              <a:gd name="connsiteY2" fmla="*/ 7820837 h 20912855"/>
              <a:gd name="connsiteX3" fmla="*/ 7121444 w 20912854"/>
              <a:gd name="connsiteY3" fmla="*/ 13092017 h 20912855"/>
              <a:gd name="connsiteX4" fmla="*/ 7821943 w 20912854"/>
              <a:gd name="connsiteY4" fmla="*/ 13792810 h 20912855"/>
              <a:gd name="connsiteX5" fmla="*/ 13090911 w 20912854"/>
              <a:gd name="connsiteY5" fmla="*/ 13792810 h 20912855"/>
              <a:gd name="connsiteX6" fmla="*/ 13791410 w 20912854"/>
              <a:gd name="connsiteY6" fmla="*/ 13092017 h 20912855"/>
              <a:gd name="connsiteX7" fmla="*/ 13791410 w 20912854"/>
              <a:gd name="connsiteY7" fmla="*/ 7820837 h 20912855"/>
              <a:gd name="connsiteX8" fmla="*/ 13090911 w 20912854"/>
              <a:gd name="connsiteY8" fmla="*/ 7120044 h 20912855"/>
              <a:gd name="connsiteX9" fmla="*/ 10456427 w 20912854"/>
              <a:gd name="connsiteY9" fmla="*/ 6028864 h 20912855"/>
              <a:gd name="connsiteX10" fmla="*/ 10456427 w 20912854"/>
              <a:gd name="connsiteY10" fmla="*/ 0 h 20912855"/>
              <a:gd name="connsiteX11" fmla="*/ 20912854 w 20912854"/>
              <a:gd name="connsiteY11" fmla="*/ 10456428 h 20912855"/>
              <a:gd name="connsiteX12" fmla="*/ 10456427 w 20912854"/>
              <a:gd name="connsiteY12" fmla="*/ 20912855 h 20912855"/>
              <a:gd name="connsiteX13" fmla="*/ 0 w 20912854"/>
              <a:gd name="connsiteY13" fmla="*/ 10456428 h 20912855"/>
              <a:gd name="connsiteX14" fmla="*/ 10456427 w 20912854"/>
              <a:gd name="connsiteY14" fmla="*/ 0 h 20912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0912854" h="20912855">
                <a:moveTo>
                  <a:pt x="10456427" y="6028864"/>
                </a:moveTo>
                <a:cubicBezTo>
                  <a:pt x="9502759" y="6028864"/>
                  <a:pt x="8549091" y="6392591"/>
                  <a:pt x="7821943" y="7120044"/>
                </a:cubicBezTo>
                <a:cubicBezTo>
                  <a:pt x="7821943" y="7120044"/>
                  <a:pt x="7821943" y="7120044"/>
                  <a:pt x="7121444" y="7820837"/>
                </a:cubicBezTo>
                <a:cubicBezTo>
                  <a:pt x="5667149" y="9275744"/>
                  <a:pt x="5667149" y="11637111"/>
                  <a:pt x="7121444" y="13092017"/>
                </a:cubicBezTo>
                <a:cubicBezTo>
                  <a:pt x="7121444" y="13092017"/>
                  <a:pt x="7121444" y="13092017"/>
                  <a:pt x="7821943" y="13792810"/>
                </a:cubicBezTo>
                <a:cubicBezTo>
                  <a:pt x="9276239" y="15247717"/>
                  <a:pt x="11636615" y="15247717"/>
                  <a:pt x="13090911" y="13792810"/>
                </a:cubicBezTo>
                <a:cubicBezTo>
                  <a:pt x="13090911" y="13792810"/>
                  <a:pt x="13090911" y="13792810"/>
                  <a:pt x="13791410" y="13092017"/>
                </a:cubicBezTo>
                <a:cubicBezTo>
                  <a:pt x="15245706" y="11637111"/>
                  <a:pt x="15245706" y="9275744"/>
                  <a:pt x="13791410" y="7820837"/>
                </a:cubicBezTo>
                <a:cubicBezTo>
                  <a:pt x="13791410" y="7820837"/>
                  <a:pt x="13791410" y="7820837"/>
                  <a:pt x="13090911" y="7120044"/>
                </a:cubicBezTo>
                <a:cubicBezTo>
                  <a:pt x="12363763" y="6392591"/>
                  <a:pt x="11410095" y="6028864"/>
                  <a:pt x="10456427" y="6028864"/>
                </a:cubicBezTo>
                <a:close/>
                <a:moveTo>
                  <a:pt x="10456427" y="0"/>
                </a:moveTo>
                <a:cubicBezTo>
                  <a:pt x="16231352" y="0"/>
                  <a:pt x="20912854" y="4681502"/>
                  <a:pt x="20912854" y="10456428"/>
                </a:cubicBezTo>
                <a:cubicBezTo>
                  <a:pt x="20912854" y="16231352"/>
                  <a:pt x="16231352" y="20912855"/>
                  <a:pt x="10456427" y="20912855"/>
                </a:cubicBezTo>
                <a:cubicBezTo>
                  <a:pt x="4681502" y="20912855"/>
                  <a:pt x="0" y="16231352"/>
                  <a:pt x="0" y="10456428"/>
                </a:cubicBezTo>
                <a:cubicBezTo>
                  <a:pt x="0" y="4681502"/>
                  <a:pt x="4681502" y="0"/>
                  <a:pt x="10456427" y="0"/>
                </a:cubicBez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  <a:effectLst/>
        </p:spPr>
        <p:txBody>
          <a:bodyPr vert="horz" wrap="square" lIns="45714" tIns="22857" rIns="45714" bIns="22857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90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F31E18FD-DCDF-4791-B24A-41326B9A49B1}"/>
              </a:ext>
            </a:extLst>
          </p:cNvPr>
          <p:cNvSpPr>
            <a:spLocks/>
          </p:cNvSpPr>
          <p:nvPr/>
        </p:nvSpPr>
        <p:spPr bwMode="auto">
          <a:xfrm rot="20989499">
            <a:off x="-757066" y="-3528847"/>
            <a:ext cx="13915692" cy="13915694"/>
          </a:xfrm>
          <a:custGeom>
            <a:avLst/>
            <a:gdLst>
              <a:gd name="connsiteX0" fmla="*/ 10456427 w 20912854"/>
              <a:gd name="connsiteY0" fmla="*/ 6028864 h 20912855"/>
              <a:gd name="connsiteX1" fmla="*/ 7821943 w 20912854"/>
              <a:gd name="connsiteY1" fmla="*/ 7120044 h 20912855"/>
              <a:gd name="connsiteX2" fmla="*/ 7121444 w 20912854"/>
              <a:gd name="connsiteY2" fmla="*/ 7820837 h 20912855"/>
              <a:gd name="connsiteX3" fmla="*/ 7121444 w 20912854"/>
              <a:gd name="connsiteY3" fmla="*/ 13092017 h 20912855"/>
              <a:gd name="connsiteX4" fmla="*/ 7821943 w 20912854"/>
              <a:gd name="connsiteY4" fmla="*/ 13792810 h 20912855"/>
              <a:gd name="connsiteX5" fmla="*/ 13090911 w 20912854"/>
              <a:gd name="connsiteY5" fmla="*/ 13792810 h 20912855"/>
              <a:gd name="connsiteX6" fmla="*/ 13791410 w 20912854"/>
              <a:gd name="connsiteY6" fmla="*/ 13092017 h 20912855"/>
              <a:gd name="connsiteX7" fmla="*/ 13791410 w 20912854"/>
              <a:gd name="connsiteY7" fmla="*/ 7820837 h 20912855"/>
              <a:gd name="connsiteX8" fmla="*/ 13090911 w 20912854"/>
              <a:gd name="connsiteY8" fmla="*/ 7120044 h 20912855"/>
              <a:gd name="connsiteX9" fmla="*/ 10456427 w 20912854"/>
              <a:gd name="connsiteY9" fmla="*/ 6028864 h 20912855"/>
              <a:gd name="connsiteX10" fmla="*/ 10456427 w 20912854"/>
              <a:gd name="connsiteY10" fmla="*/ 0 h 20912855"/>
              <a:gd name="connsiteX11" fmla="*/ 20912854 w 20912854"/>
              <a:gd name="connsiteY11" fmla="*/ 10456428 h 20912855"/>
              <a:gd name="connsiteX12" fmla="*/ 10456427 w 20912854"/>
              <a:gd name="connsiteY12" fmla="*/ 20912855 h 20912855"/>
              <a:gd name="connsiteX13" fmla="*/ 0 w 20912854"/>
              <a:gd name="connsiteY13" fmla="*/ 10456428 h 20912855"/>
              <a:gd name="connsiteX14" fmla="*/ 10456427 w 20912854"/>
              <a:gd name="connsiteY14" fmla="*/ 0 h 20912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0912854" h="20912855">
                <a:moveTo>
                  <a:pt x="10456427" y="6028864"/>
                </a:moveTo>
                <a:cubicBezTo>
                  <a:pt x="9502759" y="6028864"/>
                  <a:pt x="8549091" y="6392591"/>
                  <a:pt x="7821943" y="7120044"/>
                </a:cubicBezTo>
                <a:cubicBezTo>
                  <a:pt x="7821943" y="7120044"/>
                  <a:pt x="7821943" y="7120044"/>
                  <a:pt x="7121444" y="7820837"/>
                </a:cubicBezTo>
                <a:cubicBezTo>
                  <a:pt x="5667149" y="9275744"/>
                  <a:pt x="5667149" y="11637111"/>
                  <a:pt x="7121444" y="13092017"/>
                </a:cubicBezTo>
                <a:cubicBezTo>
                  <a:pt x="7121444" y="13092017"/>
                  <a:pt x="7121444" y="13092017"/>
                  <a:pt x="7821943" y="13792810"/>
                </a:cubicBezTo>
                <a:cubicBezTo>
                  <a:pt x="9276239" y="15247717"/>
                  <a:pt x="11636615" y="15247717"/>
                  <a:pt x="13090911" y="13792810"/>
                </a:cubicBezTo>
                <a:cubicBezTo>
                  <a:pt x="13090911" y="13792810"/>
                  <a:pt x="13090911" y="13792810"/>
                  <a:pt x="13791410" y="13092017"/>
                </a:cubicBezTo>
                <a:cubicBezTo>
                  <a:pt x="15245706" y="11637111"/>
                  <a:pt x="15245706" y="9275744"/>
                  <a:pt x="13791410" y="7820837"/>
                </a:cubicBezTo>
                <a:cubicBezTo>
                  <a:pt x="13791410" y="7820837"/>
                  <a:pt x="13791410" y="7820837"/>
                  <a:pt x="13090911" y="7120044"/>
                </a:cubicBezTo>
                <a:cubicBezTo>
                  <a:pt x="12363763" y="6392591"/>
                  <a:pt x="11410095" y="6028864"/>
                  <a:pt x="10456427" y="6028864"/>
                </a:cubicBezTo>
                <a:close/>
                <a:moveTo>
                  <a:pt x="10456427" y="0"/>
                </a:moveTo>
                <a:cubicBezTo>
                  <a:pt x="16231352" y="0"/>
                  <a:pt x="20912854" y="4681502"/>
                  <a:pt x="20912854" y="10456428"/>
                </a:cubicBezTo>
                <a:cubicBezTo>
                  <a:pt x="20912854" y="16231352"/>
                  <a:pt x="16231352" y="20912855"/>
                  <a:pt x="10456427" y="20912855"/>
                </a:cubicBezTo>
                <a:cubicBezTo>
                  <a:pt x="4681502" y="20912855"/>
                  <a:pt x="0" y="16231352"/>
                  <a:pt x="0" y="10456428"/>
                </a:cubicBezTo>
                <a:cubicBezTo>
                  <a:pt x="0" y="4681502"/>
                  <a:pt x="4681502" y="0"/>
                  <a:pt x="10456427" y="0"/>
                </a:cubicBez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  <a:effectLst/>
        </p:spPr>
        <p:txBody>
          <a:bodyPr vert="horz" wrap="square" lIns="45714" tIns="22857" rIns="45714" bIns="22857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90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BF11C7FA-A585-49E4-8246-72E1EAC903BC}"/>
              </a:ext>
            </a:extLst>
          </p:cNvPr>
          <p:cNvSpPr>
            <a:spLocks/>
          </p:cNvSpPr>
          <p:nvPr/>
        </p:nvSpPr>
        <p:spPr bwMode="auto">
          <a:xfrm>
            <a:off x="-1259110" y="-3999140"/>
            <a:ext cx="14926125" cy="14926127"/>
          </a:xfrm>
          <a:custGeom>
            <a:avLst/>
            <a:gdLst>
              <a:gd name="connsiteX0" fmla="*/ 10456427 w 20912854"/>
              <a:gd name="connsiteY0" fmla="*/ 6028864 h 20912855"/>
              <a:gd name="connsiteX1" fmla="*/ 7821943 w 20912854"/>
              <a:gd name="connsiteY1" fmla="*/ 7120044 h 20912855"/>
              <a:gd name="connsiteX2" fmla="*/ 7121444 w 20912854"/>
              <a:gd name="connsiteY2" fmla="*/ 7820837 h 20912855"/>
              <a:gd name="connsiteX3" fmla="*/ 7121444 w 20912854"/>
              <a:gd name="connsiteY3" fmla="*/ 13092017 h 20912855"/>
              <a:gd name="connsiteX4" fmla="*/ 7821943 w 20912854"/>
              <a:gd name="connsiteY4" fmla="*/ 13792810 h 20912855"/>
              <a:gd name="connsiteX5" fmla="*/ 13090911 w 20912854"/>
              <a:gd name="connsiteY5" fmla="*/ 13792810 h 20912855"/>
              <a:gd name="connsiteX6" fmla="*/ 13791410 w 20912854"/>
              <a:gd name="connsiteY6" fmla="*/ 13092017 h 20912855"/>
              <a:gd name="connsiteX7" fmla="*/ 13791410 w 20912854"/>
              <a:gd name="connsiteY7" fmla="*/ 7820837 h 20912855"/>
              <a:gd name="connsiteX8" fmla="*/ 13090911 w 20912854"/>
              <a:gd name="connsiteY8" fmla="*/ 7120044 h 20912855"/>
              <a:gd name="connsiteX9" fmla="*/ 10456427 w 20912854"/>
              <a:gd name="connsiteY9" fmla="*/ 6028864 h 20912855"/>
              <a:gd name="connsiteX10" fmla="*/ 10456427 w 20912854"/>
              <a:gd name="connsiteY10" fmla="*/ 0 h 20912855"/>
              <a:gd name="connsiteX11" fmla="*/ 20912854 w 20912854"/>
              <a:gd name="connsiteY11" fmla="*/ 10456428 h 20912855"/>
              <a:gd name="connsiteX12" fmla="*/ 10456427 w 20912854"/>
              <a:gd name="connsiteY12" fmla="*/ 20912855 h 20912855"/>
              <a:gd name="connsiteX13" fmla="*/ 0 w 20912854"/>
              <a:gd name="connsiteY13" fmla="*/ 10456428 h 20912855"/>
              <a:gd name="connsiteX14" fmla="*/ 10456427 w 20912854"/>
              <a:gd name="connsiteY14" fmla="*/ 0 h 20912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0912854" h="20912855">
                <a:moveTo>
                  <a:pt x="10456427" y="6028864"/>
                </a:moveTo>
                <a:cubicBezTo>
                  <a:pt x="9502759" y="6028864"/>
                  <a:pt x="8549091" y="6392591"/>
                  <a:pt x="7821943" y="7120044"/>
                </a:cubicBezTo>
                <a:cubicBezTo>
                  <a:pt x="7821943" y="7120044"/>
                  <a:pt x="7821943" y="7120044"/>
                  <a:pt x="7121444" y="7820837"/>
                </a:cubicBezTo>
                <a:cubicBezTo>
                  <a:pt x="5667149" y="9275744"/>
                  <a:pt x="5667149" y="11637111"/>
                  <a:pt x="7121444" y="13092017"/>
                </a:cubicBezTo>
                <a:cubicBezTo>
                  <a:pt x="7121444" y="13092017"/>
                  <a:pt x="7121444" y="13092017"/>
                  <a:pt x="7821943" y="13792810"/>
                </a:cubicBezTo>
                <a:cubicBezTo>
                  <a:pt x="9276239" y="15247717"/>
                  <a:pt x="11636615" y="15247717"/>
                  <a:pt x="13090911" y="13792810"/>
                </a:cubicBezTo>
                <a:cubicBezTo>
                  <a:pt x="13090911" y="13792810"/>
                  <a:pt x="13090911" y="13792810"/>
                  <a:pt x="13791410" y="13092017"/>
                </a:cubicBezTo>
                <a:cubicBezTo>
                  <a:pt x="15245706" y="11637111"/>
                  <a:pt x="15245706" y="9275744"/>
                  <a:pt x="13791410" y="7820837"/>
                </a:cubicBezTo>
                <a:cubicBezTo>
                  <a:pt x="13791410" y="7820837"/>
                  <a:pt x="13791410" y="7820837"/>
                  <a:pt x="13090911" y="7120044"/>
                </a:cubicBezTo>
                <a:cubicBezTo>
                  <a:pt x="12363763" y="6392591"/>
                  <a:pt x="11410095" y="6028864"/>
                  <a:pt x="10456427" y="6028864"/>
                </a:cubicBezTo>
                <a:close/>
                <a:moveTo>
                  <a:pt x="10456427" y="0"/>
                </a:moveTo>
                <a:cubicBezTo>
                  <a:pt x="16231352" y="0"/>
                  <a:pt x="20912854" y="4681502"/>
                  <a:pt x="20912854" y="10456428"/>
                </a:cubicBezTo>
                <a:cubicBezTo>
                  <a:pt x="20912854" y="16231352"/>
                  <a:pt x="16231352" y="20912855"/>
                  <a:pt x="10456427" y="20912855"/>
                </a:cubicBezTo>
                <a:cubicBezTo>
                  <a:pt x="4681502" y="20912855"/>
                  <a:pt x="0" y="16231352"/>
                  <a:pt x="0" y="10456428"/>
                </a:cubicBezTo>
                <a:cubicBezTo>
                  <a:pt x="0" y="4681502"/>
                  <a:pt x="4681502" y="0"/>
                  <a:pt x="104564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45714" tIns="22857" rIns="45714" bIns="22857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9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1B8C12A-818A-4CF6-81B7-FCB55707D053}"/>
              </a:ext>
            </a:extLst>
          </p:cNvPr>
          <p:cNvSpPr txBox="1"/>
          <p:nvPr/>
        </p:nvSpPr>
        <p:spPr>
          <a:xfrm>
            <a:off x="9542267" y="2193833"/>
            <a:ext cx="2185069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120000"/>
              </a:lnSpc>
            </a:pPr>
            <a:r>
              <a:rPr lang="fa-IR" sz="1200" dirty="0">
                <a:latin typeface="Shabnam" panose="020B0603030804020204" pitchFamily="34" charset="-78"/>
                <a:cs typeface="Shabnam" panose="020B0603030804020204" pitchFamily="34" charset="-78"/>
              </a:rPr>
              <a:t>عسل صرفا توسط زنبورعسل فرآوری میشود! هرگونه دخالت در این فرآیند منجر به کاهش کیفیت عسل خواهد شد</a:t>
            </a:r>
            <a:endParaRPr lang="en-US" sz="1200" dirty="0">
              <a:latin typeface="Shabnam" panose="020B0603030804020204" pitchFamily="34" charset="-78"/>
              <a:cs typeface="Shabnam" panose="020B0603030804020204" pitchFamily="34" charset="-78"/>
            </a:endParaRPr>
          </a:p>
          <a:p>
            <a:endParaRPr lang="en-US" sz="1200" b="1" dirty="0">
              <a:latin typeface="+mj-lt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3BB208F-2176-490C-A0B0-FE68069DD967}"/>
              </a:ext>
            </a:extLst>
          </p:cNvPr>
          <p:cNvSpPr txBox="1"/>
          <p:nvPr/>
        </p:nvSpPr>
        <p:spPr>
          <a:xfrm>
            <a:off x="911424" y="1199844"/>
            <a:ext cx="18165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3200" dirty="0">
                <a:cs typeface="A EntezareZohoor B4" panose="00000700000000000000" pitchFamily="2" charset="-78"/>
              </a:rPr>
              <a:t>عسل طبیعی</a:t>
            </a:r>
            <a:endParaRPr lang="en-US" sz="3200" dirty="0">
              <a:cs typeface="A EntezareZohoor B4" panose="00000700000000000000" pitchFamily="2" charset="-78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9F3477F-0452-41E7-A82A-E2A556603CD8}"/>
              </a:ext>
            </a:extLst>
          </p:cNvPr>
          <p:cNvCxnSpPr/>
          <p:nvPr/>
        </p:nvCxnSpPr>
        <p:spPr>
          <a:xfrm>
            <a:off x="1025339" y="1151567"/>
            <a:ext cx="90945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FF0E4E0F-CCE3-494E-A35D-C4DDF4FC6005}"/>
              </a:ext>
            </a:extLst>
          </p:cNvPr>
          <p:cNvSpPr txBox="1"/>
          <p:nvPr/>
        </p:nvSpPr>
        <p:spPr>
          <a:xfrm>
            <a:off x="1029963" y="3990181"/>
            <a:ext cx="1929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>
                <a:latin typeface="Shabnam" panose="020B0603030804020204" pitchFamily="34" charset="-78"/>
                <a:cs typeface="A EntezareZohoor B4" panose="00000700000000000000" pitchFamily="2" charset="-78"/>
              </a:rPr>
              <a:t>منشا شهد و گرده</a:t>
            </a:r>
            <a:endParaRPr lang="en-US" sz="2400" dirty="0">
              <a:latin typeface="Shabnam" panose="020B0603030804020204" pitchFamily="34" charset="-78"/>
              <a:cs typeface="A EntezareZohoor B4" panose="00000700000000000000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B483DA-1E11-4730-9FB0-BD6B50FFEFE5}"/>
              </a:ext>
            </a:extLst>
          </p:cNvPr>
          <p:cNvSpPr txBox="1"/>
          <p:nvPr/>
        </p:nvSpPr>
        <p:spPr>
          <a:xfrm>
            <a:off x="1025339" y="4451846"/>
            <a:ext cx="192986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a-IR" sz="1050" dirty="0">
                <a:latin typeface="Shabnam" panose="020B0603030804020204" pitchFamily="34" charset="-78"/>
                <a:cs typeface="Shabnam" panose="020B0603030804020204" pitchFamily="34" charset="-78"/>
              </a:rPr>
              <a:t>عسل صرفا منشا شهد گیاهان داشته و هرگونه تغذیه مصنوعی با شربت ها یا مخلوط کردن با شیرین کننده ها تقلب محسوب می شود</a:t>
            </a:r>
            <a:endParaRPr lang="en-US" sz="1050" dirty="0"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C9172DB-7DA5-4DAE-B31B-527C539771E7}"/>
              </a:ext>
            </a:extLst>
          </p:cNvPr>
          <p:cNvSpPr txBox="1"/>
          <p:nvPr/>
        </p:nvSpPr>
        <p:spPr>
          <a:xfrm>
            <a:off x="9527587" y="1758779"/>
            <a:ext cx="25371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>
                <a:latin typeface="Shabnam" panose="020B0603030804020204" pitchFamily="34" charset="-78"/>
                <a:cs typeface="A EntezareZohoor B4" panose="00000700000000000000" pitchFamily="2" charset="-78"/>
              </a:rPr>
              <a:t>محصول زنبورعسل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C000D935-89B0-4AF0-8A42-F08922285292}"/>
              </a:ext>
            </a:extLst>
          </p:cNvPr>
          <p:cNvGrpSpPr/>
          <p:nvPr/>
        </p:nvGrpSpPr>
        <p:grpSpPr>
          <a:xfrm>
            <a:off x="1271464" y="2496213"/>
            <a:ext cx="1056839" cy="1057283"/>
            <a:chOff x="6542578" y="5804632"/>
            <a:chExt cx="2293031" cy="2293994"/>
          </a:xfrm>
        </p:grpSpPr>
        <p:sp>
          <p:nvSpPr>
            <p:cNvPr id="25" name="Freeform 5">
              <a:extLst>
                <a:ext uri="{FF2B5EF4-FFF2-40B4-BE49-F238E27FC236}">
                  <a16:creationId xmlns:a16="http://schemas.microsoft.com/office/drawing/2014/main" id="{F8459E20-CA2A-4BB2-90BF-847E5D50D40B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2578" y="5804632"/>
              <a:ext cx="2293031" cy="2293994"/>
            </a:xfrm>
            <a:custGeom>
              <a:avLst/>
              <a:gdLst>
                <a:gd name="T0" fmla="*/ 2134 w 2516"/>
                <a:gd name="T1" fmla="*/ 1950 h 2516"/>
                <a:gd name="T2" fmla="*/ 1950 w 2516"/>
                <a:gd name="T3" fmla="*/ 2134 h 2516"/>
                <a:gd name="T4" fmla="*/ 566 w 2516"/>
                <a:gd name="T5" fmla="*/ 2134 h 2516"/>
                <a:gd name="T6" fmla="*/ 382 w 2516"/>
                <a:gd name="T7" fmla="*/ 1950 h 2516"/>
                <a:gd name="T8" fmla="*/ 382 w 2516"/>
                <a:gd name="T9" fmla="*/ 566 h 2516"/>
                <a:gd name="T10" fmla="*/ 566 w 2516"/>
                <a:gd name="T11" fmla="*/ 382 h 2516"/>
                <a:gd name="T12" fmla="*/ 1950 w 2516"/>
                <a:gd name="T13" fmla="*/ 382 h 2516"/>
                <a:gd name="T14" fmla="*/ 2134 w 2516"/>
                <a:gd name="T15" fmla="*/ 566 h 2516"/>
                <a:gd name="T16" fmla="*/ 2134 w 2516"/>
                <a:gd name="T17" fmla="*/ 1950 h 2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16" h="2516">
                  <a:moveTo>
                    <a:pt x="2134" y="1950"/>
                  </a:moveTo>
                  <a:cubicBezTo>
                    <a:pt x="1950" y="2134"/>
                    <a:pt x="1950" y="2134"/>
                    <a:pt x="1950" y="2134"/>
                  </a:cubicBezTo>
                  <a:cubicBezTo>
                    <a:pt x="1568" y="2516"/>
                    <a:pt x="948" y="2516"/>
                    <a:pt x="566" y="2134"/>
                  </a:cubicBezTo>
                  <a:cubicBezTo>
                    <a:pt x="382" y="1950"/>
                    <a:pt x="382" y="1950"/>
                    <a:pt x="382" y="1950"/>
                  </a:cubicBezTo>
                  <a:cubicBezTo>
                    <a:pt x="0" y="1568"/>
                    <a:pt x="0" y="948"/>
                    <a:pt x="382" y="566"/>
                  </a:cubicBezTo>
                  <a:cubicBezTo>
                    <a:pt x="566" y="382"/>
                    <a:pt x="566" y="382"/>
                    <a:pt x="566" y="382"/>
                  </a:cubicBezTo>
                  <a:cubicBezTo>
                    <a:pt x="948" y="0"/>
                    <a:pt x="1568" y="0"/>
                    <a:pt x="1950" y="382"/>
                  </a:cubicBezTo>
                  <a:cubicBezTo>
                    <a:pt x="2134" y="566"/>
                    <a:pt x="2134" y="566"/>
                    <a:pt x="2134" y="566"/>
                  </a:cubicBezTo>
                  <a:cubicBezTo>
                    <a:pt x="2516" y="948"/>
                    <a:pt x="2516" y="1568"/>
                    <a:pt x="2134" y="19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73100" dist="241300" dir="5400000" algn="ctr" rotWithShape="0">
                <a:schemeClr val="accent1">
                  <a:lumMod val="75000"/>
                  <a:alpha val="67000"/>
                </a:scheme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lvl="0" algn="ctr" defTabSz="914400">
                <a:defRPr/>
              </a:pPr>
              <a:endParaRPr lang="en-US" sz="8800">
                <a:solidFill>
                  <a:srgbClr val="FFFFFF"/>
                </a:solidFill>
                <a:latin typeface="Designball-Edu-01" pitchFamily="2" charset="0"/>
                <a:ea typeface="Open Sans" panose="020B060603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59C8A692-06BC-419E-A8B7-831F5C5DF5A0}"/>
                </a:ext>
              </a:extLst>
            </p:cNvPr>
            <p:cNvSpPr txBox="1"/>
            <p:nvPr/>
          </p:nvSpPr>
          <p:spPr>
            <a:xfrm>
              <a:off x="7229512" y="6202663"/>
              <a:ext cx="768104" cy="149239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fa-IR" sz="4400" dirty="0">
                  <a:solidFill>
                    <a:srgbClr val="FFFFFF"/>
                  </a:solidFill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1</a:t>
              </a:r>
              <a:endParaRPr lang="en-US" sz="4400" dirty="0">
                <a:solidFill>
                  <a:srgbClr val="FFFFFF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14181597-80FB-43D7-B6DB-97C30B780A91}"/>
                </a:ext>
              </a:extLst>
            </p:cNvPr>
            <p:cNvSpPr txBox="1"/>
            <p:nvPr/>
          </p:nvSpPr>
          <p:spPr>
            <a:xfrm>
              <a:off x="6970018" y="7010400"/>
              <a:ext cx="259495" cy="5188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endParaRPr lang="en-US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F231DCB-F2DB-4329-974E-41A7C4D0C1BA}"/>
              </a:ext>
            </a:extLst>
          </p:cNvPr>
          <p:cNvGrpSpPr/>
          <p:nvPr/>
        </p:nvGrpSpPr>
        <p:grpSpPr>
          <a:xfrm>
            <a:off x="10106381" y="621995"/>
            <a:ext cx="1056839" cy="1057283"/>
            <a:chOff x="6542578" y="5804632"/>
            <a:chExt cx="2293031" cy="2293994"/>
          </a:xfrm>
        </p:grpSpPr>
        <p:sp>
          <p:nvSpPr>
            <p:cNvPr id="29" name="Freeform 5">
              <a:extLst>
                <a:ext uri="{FF2B5EF4-FFF2-40B4-BE49-F238E27FC236}">
                  <a16:creationId xmlns:a16="http://schemas.microsoft.com/office/drawing/2014/main" id="{2A88492B-A549-431A-879A-4A1F1851426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2578" y="5804632"/>
              <a:ext cx="2293031" cy="2293994"/>
            </a:xfrm>
            <a:custGeom>
              <a:avLst/>
              <a:gdLst>
                <a:gd name="T0" fmla="*/ 2134 w 2516"/>
                <a:gd name="T1" fmla="*/ 1950 h 2516"/>
                <a:gd name="T2" fmla="*/ 1950 w 2516"/>
                <a:gd name="T3" fmla="*/ 2134 h 2516"/>
                <a:gd name="T4" fmla="*/ 566 w 2516"/>
                <a:gd name="T5" fmla="*/ 2134 h 2516"/>
                <a:gd name="T6" fmla="*/ 382 w 2516"/>
                <a:gd name="T7" fmla="*/ 1950 h 2516"/>
                <a:gd name="T8" fmla="*/ 382 w 2516"/>
                <a:gd name="T9" fmla="*/ 566 h 2516"/>
                <a:gd name="T10" fmla="*/ 566 w 2516"/>
                <a:gd name="T11" fmla="*/ 382 h 2516"/>
                <a:gd name="T12" fmla="*/ 1950 w 2516"/>
                <a:gd name="T13" fmla="*/ 382 h 2516"/>
                <a:gd name="T14" fmla="*/ 2134 w 2516"/>
                <a:gd name="T15" fmla="*/ 566 h 2516"/>
                <a:gd name="T16" fmla="*/ 2134 w 2516"/>
                <a:gd name="T17" fmla="*/ 1950 h 2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16" h="2516">
                  <a:moveTo>
                    <a:pt x="2134" y="1950"/>
                  </a:moveTo>
                  <a:cubicBezTo>
                    <a:pt x="1950" y="2134"/>
                    <a:pt x="1950" y="2134"/>
                    <a:pt x="1950" y="2134"/>
                  </a:cubicBezTo>
                  <a:cubicBezTo>
                    <a:pt x="1568" y="2516"/>
                    <a:pt x="948" y="2516"/>
                    <a:pt x="566" y="2134"/>
                  </a:cubicBezTo>
                  <a:cubicBezTo>
                    <a:pt x="382" y="1950"/>
                    <a:pt x="382" y="1950"/>
                    <a:pt x="382" y="1950"/>
                  </a:cubicBezTo>
                  <a:cubicBezTo>
                    <a:pt x="0" y="1568"/>
                    <a:pt x="0" y="948"/>
                    <a:pt x="382" y="566"/>
                  </a:cubicBezTo>
                  <a:cubicBezTo>
                    <a:pt x="566" y="382"/>
                    <a:pt x="566" y="382"/>
                    <a:pt x="566" y="382"/>
                  </a:cubicBezTo>
                  <a:cubicBezTo>
                    <a:pt x="948" y="0"/>
                    <a:pt x="1568" y="0"/>
                    <a:pt x="1950" y="382"/>
                  </a:cubicBezTo>
                  <a:cubicBezTo>
                    <a:pt x="2134" y="566"/>
                    <a:pt x="2134" y="566"/>
                    <a:pt x="2134" y="566"/>
                  </a:cubicBezTo>
                  <a:cubicBezTo>
                    <a:pt x="2516" y="948"/>
                    <a:pt x="2516" y="1568"/>
                    <a:pt x="2134" y="19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73100" dist="241300" dir="5400000" algn="ctr" rotWithShape="0">
                <a:schemeClr val="accent1">
                  <a:lumMod val="75000"/>
                  <a:alpha val="67000"/>
                </a:scheme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lvl="0" algn="ctr" defTabSz="914400">
                <a:defRPr/>
              </a:pPr>
              <a:endParaRPr lang="en-US" sz="8800">
                <a:solidFill>
                  <a:srgbClr val="FFFFFF"/>
                </a:solidFill>
                <a:latin typeface="Designball-Edu-01" pitchFamily="2" charset="0"/>
                <a:ea typeface="Open Sans" panose="020B0606030504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A9CD79D-A17F-46E2-A4DE-1219B34ABC6C}"/>
                </a:ext>
              </a:extLst>
            </p:cNvPr>
            <p:cNvSpPr txBox="1"/>
            <p:nvPr/>
          </p:nvSpPr>
          <p:spPr>
            <a:xfrm>
              <a:off x="7229512" y="6114130"/>
              <a:ext cx="768104" cy="166946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fa-IR" sz="4400" dirty="0">
                  <a:solidFill>
                    <a:srgbClr val="FFFFFF"/>
                  </a:solidFill>
                  <a:latin typeface="Open Sans Extrabold" panose="020B0906030804020204" pitchFamily="34" charset="0"/>
                  <a:ea typeface="Open Sans Extrabold" panose="020B0906030804020204" pitchFamily="34" charset="0"/>
                  <a:cs typeface="Open Sans Extrabold" panose="020B0906030804020204" pitchFamily="34" charset="0"/>
                </a:rPr>
                <a:t>2</a:t>
              </a:r>
              <a:endParaRPr lang="en-US" sz="4400" dirty="0">
                <a:solidFill>
                  <a:srgbClr val="FFFFFF"/>
                </a:solidFill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DAE05B81-E62A-4C11-BE35-A66C95802979}"/>
                </a:ext>
              </a:extLst>
            </p:cNvPr>
            <p:cNvSpPr txBox="1"/>
            <p:nvPr/>
          </p:nvSpPr>
          <p:spPr>
            <a:xfrm>
              <a:off x="6970018" y="7010400"/>
              <a:ext cx="259495" cy="5188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endParaRPr lang="en-US" dirty="0">
                <a:solidFill>
                  <a:schemeClr val="accent1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ECBEB6C4-1BAA-4D71-8F66-19FEF88FAA3B}"/>
              </a:ext>
            </a:extLst>
          </p:cNvPr>
          <p:cNvSpPr/>
          <p:nvPr/>
        </p:nvSpPr>
        <p:spPr>
          <a:xfrm>
            <a:off x="479376" y="6525344"/>
            <a:ext cx="36070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anun AR+LT" panose="02000000000000000000" pitchFamily="2" charset="-78"/>
                <a:ea typeface="Kanun AR+LT" panose="02000000000000000000" pitchFamily="2" charset="-78"/>
                <a:cs typeface="Kanun AR+LT" panose="02000000000000000000" pitchFamily="2" charset="-78"/>
              </a:rPr>
              <a:t>دومین همایش ملی زنبورعسل| بهزاد رفاهی | 17  آذر  1400</a:t>
            </a:r>
          </a:p>
        </p:txBody>
      </p:sp>
    </p:spTree>
    <p:extLst>
      <p:ext uri="{BB962C8B-B14F-4D97-AF65-F5344CB8AC3E}">
        <p14:creationId xmlns:p14="http://schemas.microsoft.com/office/powerpoint/2010/main" val="1028807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8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9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7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6" grpId="0" animBg="1"/>
      <p:bldP spid="5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C315EF1C-A011-4C7F-B6CC-5460E6445B28}"/>
              </a:ext>
            </a:extLst>
          </p:cNvPr>
          <p:cNvGrpSpPr/>
          <p:nvPr/>
        </p:nvGrpSpPr>
        <p:grpSpPr>
          <a:xfrm>
            <a:off x="613968" y="1210986"/>
            <a:ext cx="9665407" cy="4501357"/>
            <a:chOff x="2782111" y="1488281"/>
            <a:chExt cx="9665407" cy="4501357"/>
          </a:xfrm>
        </p:grpSpPr>
        <p:sp>
          <p:nvSpPr>
            <p:cNvPr id="22" name="Line 16">
              <a:extLst>
                <a:ext uri="{FF2B5EF4-FFF2-40B4-BE49-F238E27FC236}">
                  <a16:creationId xmlns:a16="http://schemas.microsoft.com/office/drawing/2014/main" id="{0E1C0492-B47D-4E54-8635-7485CDAE8C3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732236" y="1488281"/>
              <a:ext cx="0" cy="585788"/>
            </a:xfrm>
            <a:prstGeom prst="line">
              <a:avLst/>
            </a:pr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pPr algn="ctr" eaLnBrk="1">
                <a:defRPr/>
              </a:pPr>
              <a:endParaRPr lang="en-US" altLang="en-US" sz="1600" dirty="0"/>
            </a:p>
          </p:txBody>
        </p:sp>
        <p:sp>
          <p:nvSpPr>
            <p:cNvPr id="23" name="AutoShape 17">
              <a:extLst>
                <a:ext uri="{FF2B5EF4-FFF2-40B4-BE49-F238E27FC236}">
                  <a16:creationId xmlns:a16="http://schemas.microsoft.com/office/drawing/2014/main" id="{FC44CB8E-BD22-442D-A058-68306283AB6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2111" y="2074070"/>
              <a:ext cx="3055922" cy="470693"/>
            </a:xfrm>
            <a:custGeom>
              <a:avLst/>
              <a:gdLst>
                <a:gd name="T0" fmla="*/ 3618594 w 21560"/>
                <a:gd name="T1" fmla="*/ 483379 h 21312"/>
                <a:gd name="T2" fmla="*/ 3618594 w 21560"/>
                <a:gd name="T3" fmla="*/ 483379 h 21312"/>
                <a:gd name="T4" fmla="*/ 3618594 w 21560"/>
                <a:gd name="T5" fmla="*/ 483379 h 21312"/>
                <a:gd name="T6" fmla="*/ 3618594 w 21560"/>
                <a:gd name="T7" fmla="*/ 483379 h 2131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60" h="21312">
                  <a:moveTo>
                    <a:pt x="13" y="21312"/>
                  </a:moveTo>
                  <a:lnTo>
                    <a:pt x="13" y="8854"/>
                  </a:lnTo>
                  <a:cubicBezTo>
                    <a:pt x="-40" y="6380"/>
                    <a:pt x="70" y="3867"/>
                    <a:pt x="308" y="2129"/>
                  </a:cubicBezTo>
                  <a:cubicBezTo>
                    <a:pt x="536" y="464"/>
                    <a:pt x="853" y="-288"/>
                    <a:pt x="1165" y="101"/>
                  </a:cubicBezTo>
                  <a:lnTo>
                    <a:pt x="21560" y="101"/>
                  </a:lnTo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endParaRPr lang="ar-IQ" sz="900" dirty="0"/>
            </a:p>
          </p:txBody>
        </p:sp>
        <p:sp>
          <p:nvSpPr>
            <p:cNvPr id="24" name="AutoShape 18">
              <a:extLst>
                <a:ext uri="{FF2B5EF4-FFF2-40B4-BE49-F238E27FC236}">
                  <a16:creationId xmlns:a16="http://schemas.microsoft.com/office/drawing/2014/main" id="{1786BF43-E99B-4FDC-B6B1-94CAB93B75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5326" y="2074070"/>
              <a:ext cx="2552203" cy="470694"/>
            </a:xfrm>
            <a:custGeom>
              <a:avLst/>
              <a:gdLst>
                <a:gd name="T0" fmla="*/ 4190076 w 21566"/>
                <a:gd name="T1" fmla="*/ 483379 h 21312"/>
                <a:gd name="T2" fmla="*/ 4190076 w 21566"/>
                <a:gd name="T3" fmla="*/ 483379 h 21312"/>
                <a:gd name="T4" fmla="*/ 4190076 w 21566"/>
                <a:gd name="T5" fmla="*/ 483379 h 21312"/>
                <a:gd name="T6" fmla="*/ 4190076 w 21566"/>
                <a:gd name="T7" fmla="*/ 483379 h 2131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66" h="21312">
                  <a:moveTo>
                    <a:pt x="21554" y="21312"/>
                  </a:moveTo>
                  <a:lnTo>
                    <a:pt x="21554" y="8854"/>
                  </a:lnTo>
                  <a:cubicBezTo>
                    <a:pt x="21600" y="6380"/>
                    <a:pt x="21505" y="3867"/>
                    <a:pt x="21300" y="2129"/>
                  </a:cubicBezTo>
                  <a:cubicBezTo>
                    <a:pt x="21103" y="464"/>
                    <a:pt x="20828" y="-288"/>
                    <a:pt x="20559" y="101"/>
                  </a:cubicBezTo>
                  <a:lnTo>
                    <a:pt x="0" y="101"/>
                  </a:lnTo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endParaRPr lang="ar-IQ" sz="900" dirty="0"/>
            </a:p>
          </p:txBody>
        </p:sp>
        <p:sp>
          <p:nvSpPr>
            <p:cNvPr id="25" name="AutoShape 45">
              <a:extLst>
                <a:ext uri="{FF2B5EF4-FFF2-40B4-BE49-F238E27FC236}">
                  <a16:creationId xmlns:a16="http://schemas.microsoft.com/office/drawing/2014/main" id="{5792B6EE-1FCD-4C72-A632-D87909AEB3F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2111" y="3263107"/>
              <a:ext cx="273050" cy="2418556"/>
            </a:xfrm>
            <a:custGeom>
              <a:avLst/>
              <a:gdLst>
                <a:gd name="T0" fmla="*/ 273042 w 21472"/>
                <a:gd name="T1" fmla="*/ 2418265 h 21587"/>
                <a:gd name="T2" fmla="*/ 273042 w 21472"/>
                <a:gd name="T3" fmla="*/ 2418265 h 21587"/>
                <a:gd name="T4" fmla="*/ 273042 w 21472"/>
                <a:gd name="T5" fmla="*/ 2418265 h 21587"/>
                <a:gd name="T6" fmla="*/ 273042 w 21472"/>
                <a:gd name="T7" fmla="*/ 2418265 h 2158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2" h="21587">
                  <a:moveTo>
                    <a:pt x="9" y="0"/>
                  </a:moveTo>
                  <a:lnTo>
                    <a:pt x="9" y="20121"/>
                  </a:lnTo>
                  <a:cubicBezTo>
                    <a:pt x="-128" y="20547"/>
                    <a:pt x="1425" y="20956"/>
                    <a:pt x="4239" y="21237"/>
                  </a:cubicBezTo>
                  <a:cubicBezTo>
                    <a:pt x="6623" y="21475"/>
                    <a:pt x="9720" y="21600"/>
                    <a:pt x="12890" y="21585"/>
                  </a:cubicBezTo>
                  <a:lnTo>
                    <a:pt x="21472" y="21585"/>
                  </a:lnTo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endParaRPr lang="ar-IQ" sz="900" dirty="0"/>
            </a:p>
          </p:txBody>
        </p:sp>
        <p:sp>
          <p:nvSpPr>
            <p:cNvPr id="26" name="AutoShape 46">
              <a:extLst>
                <a:ext uri="{FF2B5EF4-FFF2-40B4-BE49-F238E27FC236}">
                  <a16:creationId xmlns:a16="http://schemas.microsoft.com/office/drawing/2014/main" id="{DC683B26-7F0D-47C1-8D4B-DE5BA8DB4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2111" y="4698207"/>
              <a:ext cx="273050" cy="164307"/>
            </a:xfrm>
            <a:custGeom>
              <a:avLst/>
              <a:gdLst>
                <a:gd name="T0" fmla="*/ 273042 w 21472"/>
                <a:gd name="T1" fmla="*/ 164287 h 21405"/>
                <a:gd name="T2" fmla="*/ 273042 w 21472"/>
                <a:gd name="T3" fmla="*/ 164287 h 21405"/>
                <a:gd name="T4" fmla="*/ 273042 w 21472"/>
                <a:gd name="T5" fmla="*/ 164287 h 21405"/>
                <a:gd name="T6" fmla="*/ 273042 w 21472"/>
                <a:gd name="T7" fmla="*/ 164287 h 2140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2" h="21405">
                  <a:moveTo>
                    <a:pt x="9" y="0"/>
                  </a:moveTo>
                  <a:cubicBezTo>
                    <a:pt x="-128" y="6214"/>
                    <a:pt x="1425" y="12200"/>
                    <a:pt x="4239" y="16304"/>
                  </a:cubicBezTo>
                  <a:cubicBezTo>
                    <a:pt x="6623" y="19780"/>
                    <a:pt x="9720" y="21600"/>
                    <a:pt x="12890" y="21388"/>
                  </a:cubicBezTo>
                  <a:lnTo>
                    <a:pt x="21472" y="21388"/>
                  </a:lnTo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endParaRPr lang="ar-IQ" sz="900"/>
            </a:p>
          </p:txBody>
        </p:sp>
        <p:sp>
          <p:nvSpPr>
            <p:cNvPr id="27" name="AutoShape 47">
              <a:extLst>
                <a:ext uri="{FF2B5EF4-FFF2-40B4-BE49-F238E27FC236}">
                  <a16:creationId xmlns:a16="http://schemas.microsoft.com/office/drawing/2014/main" id="{1EC1CB11-CF98-49E3-A8AF-ACABB718E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2111" y="3893344"/>
              <a:ext cx="273050" cy="164307"/>
            </a:xfrm>
            <a:custGeom>
              <a:avLst/>
              <a:gdLst>
                <a:gd name="T0" fmla="*/ 273042 w 21472"/>
                <a:gd name="T1" fmla="*/ 164287 h 21405"/>
                <a:gd name="T2" fmla="*/ 273042 w 21472"/>
                <a:gd name="T3" fmla="*/ 164287 h 21405"/>
                <a:gd name="T4" fmla="*/ 273042 w 21472"/>
                <a:gd name="T5" fmla="*/ 164287 h 21405"/>
                <a:gd name="T6" fmla="*/ 273042 w 21472"/>
                <a:gd name="T7" fmla="*/ 164287 h 2140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2" h="21405">
                  <a:moveTo>
                    <a:pt x="9" y="0"/>
                  </a:moveTo>
                  <a:cubicBezTo>
                    <a:pt x="-128" y="6214"/>
                    <a:pt x="1425" y="12200"/>
                    <a:pt x="4239" y="16304"/>
                  </a:cubicBezTo>
                  <a:cubicBezTo>
                    <a:pt x="6623" y="19780"/>
                    <a:pt x="9720" y="21600"/>
                    <a:pt x="12890" y="21388"/>
                  </a:cubicBezTo>
                  <a:lnTo>
                    <a:pt x="21472" y="21388"/>
                  </a:lnTo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endParaRPr lang="ar-IQ" sz="900"/>
            </a:p>
          </p:txBody>
        </p:sp>
        <p:sp>
          <p:nvSpPr>
            <p:cNvPr id="28" name="Line 56">
              <a:extLst>
                <a:ext uri="{FF2B5EF4-FFF2-40B4-BE49-F238E27FC236}">
                  <a16:creationId xmlns:a16="http://schemas.microsoft.com/office/drawing/2014/main" id="{ADE62C86-1A3C-46C0-BBB3-D9F43E9DB8B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059923" y="3750469"/>
              <a:ext cx="0" cy="622300"/>
            </a:xfrm>
            <a:prstGeom prst="line">
              <a:avLst/>
            </a:pr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pPr algn="ctr" eaLnBrk="1">
                <a:defRPr/>
              </a:pPr>
              <a:endParaRPr lang="en-US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  <p:sp>
          <p:nvSpPr>
            <p:cNvPr id="29" name="Line 59">
              <a:extLst>
                <a:ext uri="{FF2B5EF4-FFF2-40B4-BE49-F238E27FC236}">
                  <a16:creationId xmlns:a16="http://schemas.microsoft.com/office/drawing/2014/main" id="{62F2BF20-1D45-4B57-80C8-36A0627B8C7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059923" y="4560094"/>
              <a:ext cx="0" cy="622300"/>
            </a:xfrm>
            <a:prstGeom prst="line">
              <a:avLst/>
            </a:pr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pPr algn="ctr" eaLnBrk="1">
                <a:defRPr/>
              </a:pPr>
              <a:endParaRPr lang="en-US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  <p:sp>
          <p:nvSpPr>
            <p:cNvPr id="30" name="Line 62">
              <a:extLst>
                <a:ext uri="{FF2B5EF4-FFF2-40B4-BE49-F238E27FC236}">
                  <a16:creationId xmlns:a16="http://schemas.microsoft.com/office/drawing/2014/main" id="{D19F26B3-4A7B-45B7-AA9A-E92B90B01C7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059923" y="5367338"/>
              <a:ext cx="0" cy="622300"/>
            </a:xfrm>
            <a:prstGeom prst="line">
              <a:avLst/>
            </a:pr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pPr algn="ctr" eaLnBrk="1">
                <a:defRPr/>
              </a:pPr>
              <a:endParaRPr lang="en-US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  <p:sp>
          <p:nvSpPr>
            <p:cNvPr id="31" name="AutoShape 64">
              <a:extLst>
                <a:ext uri="{FF2B5EF4-FFF2-40B4-BE49-F238E27FC236}">
                  <a16:creationId xmlns:a16="http://schemas.microsoft.com/office/drawing/2014/main" id="{5BF5A2AF-35FE-49E6-87CF-C291D0799C9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27538" y="3202803"/>
              <a:ext cx="273050" cy="2418556"/>
            </a:xfrm>
            <a:custGeom>
              <a:avLst/>
              <a:gdLst>
                <a:gd name="T0" fmla="*/ 273042 w 21472"/>
                <a:gd name="T1" fmla="*/ 2418265 h 21587"/>
                <a:gd name="T2" fmla="*/ 273042 w 21472"/>
                <a:gd name="T3" fmla="*/ 2418265 h 21587"/>
                <a:gd name="T4" fmla="*/ 273042 w 21472"/>
                <a:gd name="T5" fmla="*/ 2418265 h 21587"/>
                <a:gd name="T6" fmla="*/ 273042 w 21472"/>
                <a:gd name="T7" fmla="*/ 2418265 h 2158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2" h="21587">
                  <a:moveTo>
                    <a:pt x="9" y="0"/>
                  </a:moveTo>
                  <a:lnTo>
                    <a:pt x="9" y="20121"/>
                  </a:lnTo>
                  <a:cubicBezTo>
                    <a:pt x="-128" y="20547"/>
                    <a:pt x="1425" y="20956"/>
                    <a:pt x="4239" y="21237"/>
                  </a:cubicBezTo>
                  <a:cubicBezTo>
                    <a:pt x="6623" y="21475"/>
                    <a:pt x="9720" y="21600"/>
                    <a:pt x="12890" y="21585"/>
                  </a:cubicBezTo>
                  <a:lnTo>
                    <a:pt x="21472" y="21585"/>
                  </a:lnTo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endParaRPr lang="ar-IQ" sz="900" dirty="0"/>
            </a:p>
          </p:txBody>
        </p:sp>
        <p:sp>
          <p:nvSpPr>
            <p:cNvPr id="32" name="AutoShape 65">
              <a:extLst>
                <a:ext uri="{FF2B5EF4-FFF2-40B4-BE49-F238E27FC236}">
                  <a16:creationId xmlns:a16="http://schemas.microsoft.com/office/drawing/2014/main" id="{E022C553-A07F-4ACA-9CEB-E262988D793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27538" y="4637903"/>
              <a:ext cx="273050" cy="164307"/>
            </a:xfrm>
            <a:custGeom>
              <a:avLst/>
              <a:gdLst>
                <a:gd name="T0" fmla="*/ 273042 w 21472"/>
                <a:gd name="T1" fmla="*/ 164287 h 21405"/>
                <a:gd name="T2" fmla="*/ 273042 w 21472"/>
                <a:gd name="T3" fmla="*/ 164287 h 21405"/>
                <a:gd name="T4" fmla="*/ 273042 w 21472"/>
                <a:gd name="T5" fmla="*/ 164287 h 21405"/>
                <a:gd name="T6" fmla="*/ 273042 w 21472"/>
                <a:gd name="T7" fmla="*/ 164287 h 2140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2" h="21405">
                  <a:moveTo>
                    <a:pt x="9" y="0"/>
                  </a:moveTo>
                  <a:cubicBezTo>
                    <a:pt x="-128" y="6214"/>
                    <a:pt x="1425" y="12200"/>
                    <a:pt x="4239" y="16304"/>
                  </a:cubicBezTo>
                  <a:cubicBezTo>
                    <a:pt x="6623" y="19780"/>
                    <a:pt x="9720" y="21600"/>
                    <a:pt x="12890" y="21388"/>
                  </a:cubicBezTo>
                  <a:lnTo>
                    <a:pt x="21472" y="21388"/>
                  </a:lnTo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endParaRPr lang="ar-IQ" sz="900"/>
            </a:p>
          </p:txBody>
        </p:sp>
        <p:sp>
          <p:nvSpPr>
            <p:cNvPr id="33" name="AutoShape 66">
              <a:extLst>
                <a:ext uri="{FF2B5EF4-FFF2-40B4-BE49-F238E27FC236}">
                  <a16:creationId xmlns:a16="http://schemas.microsoft.com/office/drawing/2014/main" id="{8E5250AF-3372-4BAF-9CEA-DE95878AF982}"/>
                </a:ext>
              </a:extLst>
            </p:cNvPr>
            <p:cNvSpPr>
              <a:spLocks/>
            </p:cNvSpPr>
            <p:nvPr/>
          </p:nvSpPr>
          <p:spPr bwMode="auto">
            <a:xfrm>
              <a:off x="8327538" y="3833040"/>
              <a:ext cx="273050" cy="164307"/>
            </a:xfrm>
            <a:custGeom>
              <a:avLst/>
              <a:gdLst>
                <a:gd name="T0" fmla="*/ 273042 w 21472"/>
                <a:gd name="T1" fmla="*/ 164287 h 21405"/>
                <a:gd name="T2" fmla="*/ 273042 w 21472"/>
                <a:gd name="T3" fmla="*/ 164287 h 21405"/>
                <a:gd name="T4" fmla="*/ 273042 w 21472"/>
                <a:gd name="T5" fmla="*/ 164287 h 21405"/>
                <a:gd name="T6" fmla="*/ 273042 w 21472"/>
                <a:gd name="T7" fmla="*/ 164287 h 2140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2" h="21405">
                  <a:moveTo>
                    <a:pt x="9" y="0"/>
                  </a:moveTo>
                  <a:cubicBezTo>
                    <a:pt x="-128" y="6214"/>
                    <a:pt x="1425" y="12200"/>
                    <a:pt x="4239" y="16304"/>
                  </a:cubicBezTo>
                  <a:cubicBezTo>
                    <a:pt x="6623" y="19780"/>
                    <a:pt x="9720" y="21600"/>
                    <a:pt x="12890" y="21388"/>
                  </a:cubicBezTo>
                  <a:lnTo>
                    <a:pt x="21472" y="21388"/>
                  </a:lnTo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endParaRPr lang="ar-IQ" sz="900"/>
            </a:p>
          </p:txBody>
        </p:sp>
        <p:sp>
          <p:nvSpPr>
            <p:cNvPr id="34" name="Line 75">
              <a:extLst>
                <a:ext uri="{FF2B5EF4-FFF2-40B4-BE49-F238E27FC236}">
                  <a16:creationId xmlns:a16="http://schemas.microsoft.com/office/drawing/2014/main" id="{16DC6040-D2EA-4E03-B3C2-B3CA308E35C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605351" y="3690165"/>
              <a:ext cx="0" cy="622300"/>
            </a:xfrm>
            <a:prstGeom prst="line">
              <a:avLst/>
            </a:pr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pPr algn="ctr" eaLnBrk="1">
                <a:defRPr/>
              </a:pPr>
              <a:endParaRPr lang="en-US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  <p:sp>
          <p:nvSpPr>
            <p:cNvPr id="35" name="Line 78">
              <a:extLst>
                <a:ext uri="{FF2B5EF4-FFF2-40B4-BE49-F238E27FC236}">
                  <a16:creationId xmlns:a16="http://schemas.microsoft.com/office/drawing/2014/main" id="{3FB199BE-F8EC-4BAE-B78A-F46592BBDCE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605351" y="4499790"/>
              <a:ext cx="0" cy="622300"/>
            </a:xfrm>
            <a:prstGeom prst="line">
              <a:avLst/>
            </a:pr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pPr algn="ctr" eaLnBrk="1">
                <a:defRPr/>
              </a:pPr>
              <a:endParaRPr lang="en-US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  <p:sp>
          <p:nvSpPr>
            <p:cNvPr id="36" name="Line 81">
              <a:extLst>
                <a:ext uri="{FF2B5EF4-FFF2-40B4-BE49-F238E27FC236}">
                  <a16:creationId xmlns:a16="http://schemas.microsoft.com/office/drawing/2014/main" id="{3D165E7A-CC0B-4C69-8CF0-4A342E956C0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605351" y="5307034"/>
              <a:ext cx="0" cy="622300"/>
            </a:xfrm>
            <a:prstGeom prst="line">
              <a:avLst/>
            </a:pr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pPr algn="ctr" eaLnBrk="1">
                <a:defRPr/>
              </a:pPr>
              <a:endParaRPr lang="en-US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  <p:sp>
          <p:nvSpPr>
            <p:cNvPr id="78" name="Line 16">
              <a:extLst>
                <a:ext uri="{FF2B5EF4-FFF2-40B4-BE49-F238E27FC236}">
                  <a16:creationId xmlns:a16="http://schemas.microsoft.com/office/drawing/2014/main" id="{07CAD382-1C51-4F25-8EB7-15CFC8DA2D7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08421" y="3971841"/>
              <a:ext cx="1192211" cy="0"/>
            </a:xfrm>
            <a:prstGeom prst="line">
              <a:avLst/>
            </a:pr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pPr algn="ctr" eaLnBrk="1">
                <a:defRPr/>
              </a:pPr>
              <a:endParaRPr lang="en-US" altLang="en-US" sz="1600" dirty="0"/>
            </a:p>
          </p:txBody>
        </p:sp>
        <p:sp>
          <p:nvSpPr>
            <p:cNvPr id="79" name="Line 16">
              <a:extLst>
                <a:ext uri="{FF2B5EF4-FFF2-40B4-BE49-F238E27FC236}">
                  <a16:creationId xmlns:a16="http://schemas.microsoft.com/office/drawing/2014/main" id="{64257239-13B4-4B52-8D56-63419361376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682767" y="4623050"/>
              <a:ext cx="309245" cy="0"/>
            </a:xfrm>
            <a:prstGeom prst="line">
              <a:avLst/>
            </a:pr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pPr algn="ctr" eaLnBrk="1">
                <a:defRPr/>
              </a:pPr>
              <a:endParaRPr lang="en-US" altLang="en-US" sz="1600" dirty="0"/>
            </a:p>
          </p:txBody>
        </p:sp>
        <p:sp>
          <p:nvSpPr>
            <p:cNvPr id="99" name="Line 16">
              <a:extLst>
                <a:ext uri="{FF2B5EF4-FFF2-40B4-BE49-F238E27FC236}">
                  <a16:creationId xmlns:a16="http://schemas.microsoft.com/office/drawing/2014/main" id="{612110FA-2A65-47F4-AAC0-FB87A1D4F3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08322" y="5073900"/>
              <a:ext cx="947595" cy="0"/>
            </a:xfrm>
            <a:prstGeom prst="line">
              <a:avLst/>
            </a:pr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pPr algn="ctr" eaLnBrk="1">
                <a:defRPr/>
              </a:pPr>
              <a:endParaRPr lang="en-US" altLang="en-US" sz="1600" dirty="0"/>
            </a:p>
          </p:txBody>
        </p:sp>
        <p:sp>
          <p:nvSpPr>
            <p:cNvPr id="103" name="Line 16">
              <a:extLst>
                <a:ext uri="{FF2B5EF4-FFF2-40B4-BE49-F238E27FC236}">
                  <a16:creationId xmlns:a16="http://schemas.microsoft.com/office/drawing/2014/main" id="{F46E8033-D5C5-41FD-B080-1ADDAE28F7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688908" y="3833040"/>
              <a:ext cx="407274" cy="0"/>
            </a:xfrm>
            <a:prstGeom prst="line">
              <a:avLst/>
            </a:pr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pPr algn="ctr" eaLnBrk="1">
                <a:defRPr/>
              </a:pPr>
              <a:endParaRPr lang="en-US" altLang="en-US" sz="1600" dirty="0"/>
            </a:p>
          </p:txBody>
        </p:sp>
        <p:sp>
          <p:nvSpPr>
            <p:cNvPr id="58" name="AutoShape 18">
              <a:extLst>
                <a:ext uri="{FF2B5EF4-FFF2-40B4-BE49-F238E27FC236}">
                  <a16:creationId xmlns:a16="http://schemas.microsoft.com/office/drawing/2014/main" id="{4F83EB25-4CA8-44DC-A38B-458DD05F70E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72450" y="2074069"/>
              <a:ext cx="3997255" cy="470693"/>
            </a:xfrm>
            <a:custGeom>
              <a:avLst/>
              <a:gdLst>
                <a:gd name="T0" fmla="*/ 4190076 w 21566"/>
                <a:gd name="T1" fmla="*/ 483379 h 21312"/>
                <a:gd name="T2" fmla="*/ 4190076 w 21566"/>
                <a:gd name="T3" fmla="*/ 483379 h 21312"/>
                <a:gd name="T4" fmla="*/ 4190076 w 21566"/>
                <a:gd name="T5" fmla="*/ 483379 h 21312"/>
                <a:gd name="T6" fmla="*/ 4190076 w 21566"/>
                <a:gd name="T7" fmla="*/ 483379 h 2131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66" h="21312">
                  <a:moveTo>
                    <a:pt x="21554" y="21312"/>
                  </a:moveTo>
                  <a:lnTo>
                    <a:pt x="21554" y="8854"/>
                  </a:lnTo>
                  <a:cubicBezTo>
                    <a:pt x="21600" y="6380"/>
                    <a:pt x="21505" y="3867"/>
                    <a:pt x="21300" y="2129"/>
                  </a:cubicBezTo>
                  <a:cubicBezTo>
                    <a:pt x="21103" y="464"/>
                    <a:pt x="20828" y="-288"/>
                    <a:pt x="20559" y="101"/>
                  </a:cubicBezTo>
                  <a:lnTo>
                    <a:pt x="0" y="101"/>
                  </a:lnTo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endParaRPr lang="ar-IQ" sz="900" dirty="0"/>
            </a:p>
          </p:txBody>
        </p:sp>
        <p:sp>
          <p:nvSpPr>
            <p:cNvPr id="63" name="AutoShape 64">
              <a:extLst>
                <a:ext uri="{FF2B5EF4-FFF2-40B4-BE49-F238E27FC236}">
                  <a16:creationId xmlns:a16="http://schemas.microsoft.com/office/drawing/2014/main" id="{154CCE3B-3812-495B-9F48-C5161E19E7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69705" y="3255896"/>
              <a:ext cx="273050" cy="2418556"/>
            </a:xfrm>
            <a:custGeom>
              <a:avLst/>
              <a:gdLst>
                <a:gd name="T0" fmla="*/ 273042 w 21472"/>
                <a:gd name="T1" fmla="*/ 2418265 h 21587"/>
                <a:gd name="T2" fmla="*/ 273042 w 21472"/>
                <a:gd name="T3" fmla="*/ 2418265 h 21587"/>
                <a:gd name="T4" fmla="*/ 273042 w 21472"/>
                <a:gd name="T5" fmla="*/ 2418265 h 21587"/>
                <a:gd name="T6" fmla="*/ 273042 w 21472"/>
                <a:gd name="T7" fmla="*/ 2418265 h 21587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2" h="21587">
                  <a:moveTo>
                    <a:pt x="9" y="0"/>
                  </a:moveTo>
                  <a:lnTo>
                    <a:pt x="9" y="20121"/>
                  </a:lnTo>
                  <a:cubicBezTo>
                    <a:pt x="-128" y="20547"/>
                    <a:pt x="1425" y="20956"/>
                    <a:pt x="4239" y="21237"/>
                  </a:cubicBezTo>
                  <a:cubicBezTo>
                    <a:pt x="6623" y="21475"/>
                    <a:pt x="9720" y="21600"/>
                    <a:pt x="12890" y="21585"/>
                  </a:cubicBezTo>
                  <a:lnTo>
                    <a:pt x="21472" y="21585"/>
                  </a:lnTo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endParaRPr lang="ar-IQ" sz="900" dirty="0"/>
            </a:p>
          </p:txBody>
        </p:sp>
        <p:sp>
          <p:nvSpPr>
            <p:cNvPr id="67" name="AutoShape 65">
              <a:extLst>
                <a:ext uri="{FF2B5EF4-FFF2-40B4-BE49-F238E27FC236}">
                  <a16:creationId xmlns:a16="http://schemas.microsoft.com/office/drawing/2014/main" id="{27F84073-C014-480A-9A0D-23DA035EB8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69705" y="4690996"/>
              <a:ext cx="273050" cy="164307"/>
            </a:xfrm>
            <a:custGeom>
              <a:avLst/>
              <a:gdLst>
                <a:gd name="T0" fmla="*/ 273042 w 21472"/>
                <a:gd name="T1" fmla="*/ 164287 h 21405"/>
                <a:gd name="T2" fmla="*/ 273042 w 21472"/>
                <a:gd name="T3" fmla="*/ 164287 h 21405"/>
                <a:gd name="T4" fmla="*/ 273042 w 21472"/>
                <a:gd name="T5" fmla="*/ 164287 h 21405"/>
                <a:gd name="T6" fmla="*/ 273042 w 21472"/>
                <a:gd name="T7" fmla="*/ 164287 h 2140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2" h="21405">
                  <a:moveTo>
                    <a:pt x="9" y="0"/>
                  </a:moveTo>
                  <a:cubicBezTo>
                    <a:pt x="-128" y="6214"/>
                    <a:pt x="1425" y="12200"/>
                    <a:pt x="4239" y="16304"/>
                  </a:cubicBezTo>
                  <a:cubicBezTo>
                    <a:pt x="6623" y="19780"/>
                    <a:pt x="9720" y="21600"/>
                    <a:pt x="12890" y="21388"/>
                  </a:cubicBezTo>
                  <a:lnTo>
                    <a:pt x="21472" y="21388"/>
                  </a:lnTo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endParaRPr lang="ar-IQ" sz="900"/>
            </a:p>
          </p:txBody>
        </p:sp>
        <p:sp>
          <p:nvSpPr>
            <p:cNvPr id="68" name="AutoShape 66">
              <a:extLst>
                <a:ext uri="{FF2B5EF4-FFF2-40B4-BE49-F238E27FC236}">
                  <a16:creationId xmlns:a16="http://schemas.microsoft.com/office/drawing/2014/main" id="{5CA02446-7C49-41A0-85CC-C2508EA611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69705" y="3886133"/>
              <a:ext cx="273050" cy="164307"/>
            </a:xfrm>
            <a:custGeom>
              <a:avLst/>
              <a:gdLst>
                <a:gd name="T0" fmla="*/ 273042 w 21472"/>
                <a:gd name="T1" fmla="*/ 164287 h 21405"/>
                <a:gd name="T2" fmla="*/ 273042 w 21472"/>
                <a:gd name="T3" fmla="*/ 164287 h 21405"/>
                <a:gd name="T4" fmla="*/ 273042 w 21472"/>
                <a:gd name="T5" fmla="*/ 164287 h 21405"/>
                <a:gd name="T6" fmla="*/ 273042 w 21472"/>
                <a:gd name="T7" fmla="*/ 164287 h 2140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2" h="21405">
                  <a:moveTo>
                    <a:pt x="9" y="0"/>
                  </a:moveTo>
                  <a:cubicBezTo>
                    <a:pt x="-128" y="6214"/>
                    <a:pt x="1425" y="12200"/>
                    <a:pt x="4239" y="16304"/>
                  </a:cubicBezTo>
                  <a:cubicBezTo>
                    <a:pt x="6623" y="19780"/>
                    <a:pt x="9720" y="21600"/>
                    <a:pt x="12890" y="21388"/>
                  </a:cubicBezTo>
                  <a:lnTo>
                    <a:pt x="21472" y="21388"/>
                  </a:lnTo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endParaRPr lang="ar-IQ" sz="900"/>
            </a:p>
          </p:txBody>
        </p:sp>
        <p:sp>
          <p:nvSpPr>
            <p:cNvPr id="80" name="Line 75">
              <a:extLst>
                <a:ext uri="{FF2B5EF4-FFF2-40B4-BE49-F238E27FC236}">
                  <a16:creationId xmlns:a16="http://schemas.microsoft.com/office/drawing/2014/main" id="{1B0795BB-4FCC-4187-92CB-46D08794A53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2447518" y="3743258"/>
              <a:ext cx="0" cy="622300"/>
            </a:xfrm>
            <a:prstGeom prst="line">
              <a:avLst/>
            </a:pr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pPr algn="ctr" eaLnBrk="1">
                <a:defRPr/>
              </a:pPr>
              <a:endParaRPr lang="en-US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  <p:sp>
          <p:nvSpPr>
            <p:cNvPr id="81" name="Line 78">
              <a:extLst>
                <a:ext uri="{FF2B5EF4-FFF2-40B4-BE49-F238E27FC236}">
                  <a16:creationId xmlns:a16="http://schemas.microsoft.com/office/drawing/2014/main" id="{33FD7F7B-7588-4E3C-8143-001936D09FA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2447518" y="4552883"/>
              <a:ext cx="0" cy="622300"/>
            </a:xfrm>
            <a:prstGeom prst="line">
              <a:avLst/>
            </a:pr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pPr algn="ctr" eaLnBrk="1">
                <a:defRPr/>
              </a:pPr>
              <a:endParaRPr lang="en-US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  <p:sp>
          <p:nvSpPr>
            <p:cNvPr id="82" name="Line 81">
              <a:extLst>
                <a:ext uri="{FF2B5EF4-FFF2-40B4-BE49-F238E27FC236}">
                  <a16:creationId xmlns:a16="http://schemas.microsoft.com/office/drawing/2014/main" id="{2DF90745-7475-4B3B-B277-F9165C1BB28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2447518" y="5360127"/>
              <a:ext cx="0" cy="622300"/>
            </a:xfrm>
            <a:prstGeom prst="line">
              <a:avLst/>
            </a:prstGeom>
            <a:noFill/>
            <a:ln w="12700" cap="flat" cmpd="sng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pPr algn="ctr" eaLnBrk="1">
                <a:defRPr/>
              </a:pPr>
              <a:endParaRPr lang="en-US" altLang="en-US" sz="16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</p:grpSp>
      <p:sp>
        <p:nvSpPr>
          <p:cNvPr id="37" name="AutoShape 20">
            <a:extLst>
              <a:ext uri="{FF2B5EF4-FFF2-40B4-BE49-F238E27FC236}">
                <a16:creationId xmlns:a16="http://schemas.microsoft.com/office/drawing/2014/main" id="{7D0ABE11-D6DA-4516-AFF5-C97A74E16889}"/>
              </a:ext>
            </a:extLst>
          </p:cNvPr>
          <p:cNvSpPr>
            <a:spLocks/>
          </p:cNvSpPr>
          <p:nvPr/>
        </p:nvSpPr>
        <p:spPr bwMode="auto">
          <a:xfrm>
            <a:off x="3875987" y="475973"/>
            <a:ext cx="3590132" cy="85407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3"/>
              </a:gs>
            </a:gsLst>
            <a:lin ang="5400000" scaled="0"/>
          </a:gradFill>
          <a:ln>
            <a:noFill/>
          </a:ln>
          <a:effectLst/>
        </p:spPr>
        <p:txBody>
          <a:bodyPr lIns="25400" tIns="25400" rIns="25400" bIns="25400" anchor="ctr"/>
          <a:lstStyle>
            <a:lvl1pPr>
              <a:defRPr sz="50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1pPr>
            <a:lvl2pPr marL="742950" indent="-285750">
              <a:defRPr sz="50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2pPr>
            <a:lvl3pPr marL="1143000" indent="-228600">
              <a:defRPr sz="50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3pPr>
            <a:lvl4pPr marL="1600200" indent="-228600">
              <a:defRPr sz="50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4pPr>
            <a:lvl5pPr marL="2057400" indent="-228600">
              <a:defRPr sz="50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5pPr>
            <a:lvl6pPr marL="2514600" indent="-228600" algn="l" defTabSz="825500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6pPr>
            <a:lvl7pPr marL="2971800" indent="-228600" algn="l" defTabSz="825500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7pPr>
            <a:lvl8pPr marL="3429000" indent="-228600" algn="l" defTabSz="825500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8pPr>
            <a:lvl9pPr marL="3886200" indent="-228600" algn="l" defTabSz="825500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rgbClr val="000000"/>
                </a:solidFill>
                <a:latin typeface="Helvetica Light" charset="0"/>
                <a:ea typeface="Helvetica Light" charset="0"/>
                <a:cs typeface="Helvetica Light" charset="0"/>
                <a:sym typeface="Helvetica Light" charset="0"/>
              </a:defRPr>
            </a:lvl9pPr>
          </a:lstStyle>
          <a:p>
            <a:pPr algn="ctr" eaLnBrk="1"/>
            <a:endParaRPr lang="en-US" altLang="en-US" sz="160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8" name="Rectangle 23">
            <a:extLst>
              <a:ext uri="{FF2B5EF4-FFF2-40B4-BE49-F238E27FC236}">
                <a16:creationId xmlns:a16="http://schemas.microsoft.com/office/drawing/2014/main" id="{5E12DEA1-BD63-45B6-A146-77086B702F67}"/>
              </a:ext>
            </a:extLst>
          </p:cNvPr>
          <p:cNvSpPr>
            <a:spLocks/>
          </p:cNvSpPr>
          <p:nvPr/>
        </p:nvSpPr>
        <p:spPr bwMode="auto">
          <a:xfrm>
            <a:off x="4698974" y="606541"/>
            <a:ext cx="2285882" cy="543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25400" tIns="25400" rIns="25400" bIns="25400" anchor="ctr">
            <a:spAutoFit/>
          </a:bodyPr>
          <a:lstStyle/>
          <a:p>
            <a:pPr eaLnBrk="1">
              <a:defRPr/>
            </a:pPr>
            <a:r>
              <a:rPr lang="fa-IR" altLang="en-US" sz="3200" dirty="0">
                <a:solidFill>
                  <a:srgbClr val="FFFFFF"/>
                </a:solidFill>
                <a:latin typeface="Kanun AR+LT" panose="02000000000000000000" pitchFamily="2" charset="-78"/>
                <a:ea typeface="Kanun AR+LT" panose="02000000000000000000" pitchFamily="2" charset="-78"/>
                <a:cs typeface="A EntezareZohoor B4" panose="00000700000000000000" pitchFamily="2" charset="-78"/>
              </a:rPr>
              <a:t>منشا عسل طبیعی</a:t>
            </a:r>
            <a:endParaRPr lang="en-US" altLang="en-US" sz="3200" dirty="0">
              <a:solidFill>
                <a:srgbClr val="FFFFFF"/>
              </a:solidFill>
              <a:latin typeface="Kanun AR+LT" panose="02000000000000000000" pitchFamily="2" charset="-78"/>
              <a:ea typeface="Kanun AR+LT" panose="02000000000000000000" pitchFamily="2" charset="-78"/>
              <a:cs typeface="A EntezareZohoor B4" panose="00000700000000000000" pitchFamily="2" charset="-78"/>
            </a:endParaRPr>
          </a:p>
        </p:txBody>
      </p:sp>
      <p:sp>
        <p:nvSpPr>
          <p:cNvPr id="41" name="Rectangle 52">
            <a:extLst>
              <a:ext uri="{FF2B5EF4-FFF2-40B4-BE49-F238E27FC236}">
                <a16:creationId xmlns:a16="http://schemas.microsoft.com/office/drawing/2014/main" id="{EC777226-6B2B-4BC2-8590-D573A25C5660}"/>
              </a:ext>
            </a:extLst>
          </p:cNvPr>
          <p:cNvSpPr>
            <a:spLocks/>
          </p:cNvSpPr>
          <p:nvPr/>
        </p:nvSpPr>
        <p:spPr bwMode="auto">
          <a:xfrm>
            <a:off x="1150938" y="2346428"/>
            <a:ext cx="1474763" cy="266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25400" tIns="25400" rIns="25400" bIns="25400" anchor="ctr">
            <a:spAutoFit/>
          </a:bodyPr>
          <a:lstStyle/>
          <a:p>
            <a:pPr eaLnBrk="1">
              <a:defRPr/>
            </a:pPr>
            <a:r>
              <a:rPr lang="fa-IR" altLang="en-US" sz="1400" dirty="0">
                <a:solidFill>
                  <a:schemeClr val="accent1"/>
                </a:solidFill>
                <a:latin typeface="Shabnam" panose="020B0603030804020204" pitchFamily="34" charset="-78"/>
                <a:ea typeface="Kanun AR+LT" panose="02000000000000000000" pitchFamily="2" charset="-78"/>
                <a:cs typeface="Shabnam" panose="020B0603030804020204" pitchFamily="34" charset="-78"/>
              </a:rPr>
              <a:t>جمع آوری از طبیعت</a:t>
            </a:r>
            <a:endParaRPr lang="en-US" altLang="en-US" sz="1400" dirty="0">
              <a:solidFill>
                <a:schemeClr val="accent1"/>
              </a:solidFill>
              <a:latin typeface="Shabnam" panose="020B0603030804020204" pitchFamily="34" charset="-78"/>
              <a:ea typeface="Kanun AR+LT" panose="02000000000000000000" pitchFamily="2" charset="-78"/>
              <a:cs typeface="Shabnam" panose="020B0603030804020204" pitchFamily="34" charset="-78"/>
            </a:endParaRPr>
          </a:p>
        </p:txBody>
      </p:sp>
      <p:sp>
        <p:nvSpPr>
          <p:cNvPr id="42" name="Rectangle 53">
            <a:extLst>
              <a:ext uri="{FF2B5EF4-FFF2-40B4-BE49-F238E27FC236}">
                <a16:creationId xmlns:a16="http://schemas.microsoft.com/office/drawing/2014/main" id="{35B0D5EF-E609-41E3-B013-35FE389329AC}"/>
              </a:ext>
            </a:extLst>
          </p:cNvPr>
          <p:cNvSpPr>
            <a:spLocks/>
          </p:cNvSpPr>
          <p:nvPr/>
        </p:nvSpPr>
        <p:spPr bwMode="auto">
          <a:xfrm>
            <a:off x="1169194" y="2527234"/>
            <a:ext cx="1883763" cy="482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25400" tIns="25400" rIns="25400" bIns="25400" anchor="ctr">
            <a:spAutoFit/>
          </a:bodyPr>
          <a:lstStyle/>
          <a:p>
            <a:pPr>
              <a:spcBef>
                <a:spcPts val="2950"/>
              </a:spcBef>
              <a:defRPr/>
            </a:pPr>
            <a:r>
              <a:rPr lang="fa-IR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habnam" panose="020B0603030804020204" pitchFamily="34" charset="-78"/>
                <a:ea typeface="Kanun AR+LT" panose="02000000000000000000" pitchFamily="2" charset="-78"/>
                <a:cs typeface="Shabnam" panose="020B0603030804020204" pitchFamily="34" charset="-78"/>
              </a:rPr>
              <a:t>گیاه(  شهد، گرده، بره موم)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Shabnam" panose="020B0603030804020204" pitchFamily="34" charset="-78"/>
              <a:ea typeface="Kanun AR+LT" panose="02000000000000000000" pitchFamily="2" charset="-78"/>
              <a:cs typeface="Shabnam" panose="020B0603030804020204" pitchFamily="34" charset="-78"/>
            </a:endParaRPr>
          </a:p>
        </p:txBody>
      </p:sp>
      <p:sp>
        <p:nvSpPr>
          <p:cNvPr id="49" name="Rectangle 71">
            <a:extLst>
              <a:ext uri="{FF2B5EF4-FFF2-40B4-BE49-F238E27FC236}">
                <a16:creationId xmlns:a16="http://schemas.microsoft.com/office/drawing/2014/main" id="{82FE605F-B6BD-4456-969C-1FCB9A665A1F}"/>
              </a:ext>
            </a:extLst>
          </p:cNvPr>
          <p:cNvSpPr>
            <a:spLocks/>
          </p:cNvSpPr>
          <p:nvPr/>
        </p:nvSpPr>
        <p:spPr bwMode="auto">
          <a:xfrm>
            <a:off x="6520116" y="2312720"/>
            <a:ext cx="764633" cy="266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25400" tIns="25400" rIns="25400" bIns="25400" anchor="ctr">
            <a:spAutoFit/>
          </a:bodyPr>
          <a:lstStyle/>
          <a:p>
            <a:pPr eaLnBrk="1">
              <a:defRPr/>
            </a:pPr>
            <a:r>
              <a:rPr lang="fa-IR" altLang="en-US" sz="1400" dirty="0">
                <a:solidFill>
                  <a:schemeClr val="accent1"/>
                </a:solidFill>
                <a:latin typeface="Shabnam" panose="020B0603030804020204" pitchFamily="34" charset="-78"/>
                <a:ea typeface="Kanun AR+LT" panose="02000000000000000000" pitchFamily="2" charset="-78"/>
                <a:cs typeface="Shabnam" panose="020B0603030804020204" pitchFamily="34" charset="-78"/>
              </a:rPr>
              <a:t>زنبورعسل</a:t>
            </a:r>
            <a:endParaRPr lang="en-US" altLang="en-US" sz="1400" dirty="0">
              <a:solidFill>
                <a:schemeClr val="accent1"/>
              </a:solidFill>
              <a:latin typeface="Shabnam" panose="020B0603030804020204" pitchFamily="34" charset="-78"/>
              <a:ea typeface="Kanun AR+LT" panose="02000000000000000000" pitchFamily="2" charset="-78"/>
              <a:cs typeface="Shabnam" panose="020B0603030804020204" pitchFamily="34" charset="-78"/>
            </a:endParaRPr>
          </a:p>
        </p:txBody>
      </p:sp>
      <p:sp>
        <p:nvSpPr>
          <p:cNvPr id="50" name="Rectangle 72">
            <a:extLst>
              <a:ext uri="{FF2B5EF4-FFF2-40B4-BE49-F238E27FC236}">
                <a16:creationId xmlns:a16="http://schemas.microsoft.com/office/drawing/2014/main" id="{EDC1DC80-5062-468D-B673-220B4E99C108}"/>
              </a:ext>
            </a:extLst>
          </p:cNvPr>
          <p:cNvSpPr>
            <a:spLocks/>
          </p:cNvSpPr>
          <p:nvPr/>
        </p:nvSpPr>
        <p:spPr bwMode="auto">
          <a:xfrm>
            <a:off x="6538372" y="2601247"/>
            <a:ext cx="892969" cy="266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5400" tIns="25400" rIns="25400" bIns="25400" anchor="ctr">
            <a:spAutoFit/>
          </a:bodyPr>
          <a:lstStyle/>
          <a:p>
            <a:pPr>
              <a:spcBef>
                <a:spcPts val="2950"/>
              </a:spcBef>
              <a:defRPr/>
            </a:pPr>
            <a:r>
              <a:rPr lang="fa-IR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habnam" panose="020B0603030804020204" pitchFamily="34" charset="-78"/>
                <a:ea typeface="Kanun AR+LT" panose="02000000000000000000" pitchFamily="2" charset="-78"/>
                <a:cs typeface="Shabnam" panose="020B0603030804020204" pitchFamily="34" charset="-78"/>
              </a:rPr>
              <a:t>فرآوری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Shabnam" panose="020B0603030804020204" pitchFamily="34" charset="-78"/>
              <a:ea typeface="Kanun AR+LT" panose="02000000000000000000" pitchFamily="2" charset="-78"/>
              <a:cs typeface="Shabnam" panose="020B0603030804020204" pitchFamily="34" charset="-78"/>
            </a:endParaRPr>
          </a:p>
        </p:txBody>
      </p:sp>
      <p:sp>
        <p:nvSpPr>
          <p:cNvPr id="54" name="Slide Number Placeholder 1">
            <a:extLst>
              <a:ext uri="{FF2B5EF4-FFF2-40B4-BE49-F238E27FC236}">
                <a16:creationId xmlns:a16="http://schemas.microsoft.com/office/drawing/2014/main" id="{BF3F21F7-C75E-4C8A-A029-2FEEAFE1E171}"/>
              </a:ext>
            </a:extLst>
          </p:cNvPr>
          <p:cNvSpPr txBox="1">
            <a:spLocks/>
          </p:cNvSpPr>
          <p:nvPr/>
        </p:nvSpPr>
        <p:spPr>
          <a:xfrm>
            <a:off x="11490796" y="6268673"/>
            <a:ext cx="449250" cy="33871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F97E515-E941-4DBC-B13D-1E4B88DC5BF3}" type="slidenum">
              <a:rPr lang="en-US" altLang="en-US" smtClean="0"/>
              <a:pPr/>
              <a:t>5</a:t>
            </a:fld>
            <a:endParaRPr lang="en-US" altLang="en-US" dirty="0"/>
          </a:p>
        </p:txBody>
      </p:sp>
      <p:sp>
        <p:nvSpPr>
          <p:cNvPr id="55" name="Shape 2540">
            <a:extLst>
              <a:ext uri="{FF2B5EF4-FFF2-40B4-BE49-F238E27FC236}">
                <a16:creationId xmlns:a16="http://schemas.microsoft.com/office/drawing/2014/main" id="{F2491757-82FA-4E01-9E54-CF61263AF2D0}"/>
              </a:ext>
            </a:extLst>
          </p:cNvPr>
          <p:cNvSpPr/>
          <p:nvPr/>
        </p:nvSpPr>
        <p:spPr>
          <a:xfrm>
            <a:off x="4184505" y="734696"/>
            <a:ext cx="336628" cy="3366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732" y="6661"/>
                </a:moveTo>
                <a:cubicBezTo>
                  <a:pt x="20540" y="6471"/>
                  <a:pt x="20228" y="6473"/>
                  <a:pt x="20038" y="6667"/>
                </a:cubicBezTo>
                <a:cubicBezTo>
                  <a:pt x="19903" y="6804"/>
                  <a:pt x="19870" y="7000"/>
                  <a:pt x="19929" y="7171"/>
                </a:cubicBezTo>
                <a:lnTo>
                  <a:pt x="19918" y="7175"/>
                </a:lnTo>
                <a:cubicBezTo>
                  <a:pt x="20365" y="8298"/>
                  <a:pt x="20618" y="9518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3575" y="982"/>
                  <a:pt x="16077" y="2136"/>
                  <a:pt x="17862" y="3989"/>
                </a:cubicBezTo>
                <a:lnTo>
                  <a:pt x="17868" y="3982"/>
                </a:lnTo>
                <a:cubicBezTo>
                  <a:pt x="18062" y="4157"/>
                  <a:pt x="18359" y="4153"/>
                  <a:pt x="18544" y="3965"/>
                </a:cubicBezTo>
                <a:cubicBezTo>
                  <a:pt x="18734" y="3771"/>
                  <a:pt x="18732" y="3461"/>
                  <a:pt x="18539" y="3270"/>
                </a:cubicBezTo>
                <a:cubicBezTo>
                  <a:pt x="18520" y="3252"/>
                  <a:pt x="18496" y="3244"/>
                  <a:pt x="18476" y="3230"/>
                </a:cubicBezTo>
                <a:cubicBezTo>
                  <a:pt x="16521" y="1241"/>
                  <a:pt x="13810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5" y="21600"/>
                  <a:pt x="21600" y="16764"/>
                  <a:pt x="21600" y="10800"/>
                </a:cubicBezTo>
                <a:cubicBezTo>
                  <a:pt x="21600" y="9412"/>
                  <a:pt x="21329" y="8089"/>
                  <a:pt x="20851" y="6869"/>
                </a:cubicBezTo>
                <a:cubicBezTo>
                  <a:pt x="20828" y="6794"/>
                  <a:pt x="20793" y="6721"/>
                  <a:pt x="20732" y="6661"/>
                </a:cubicBezTo>
                <a:moveTo>
                  <a:pt x="10792" y="13534"/>
                </a:moveTo>
                <a:lnTo>
                  <a:pt x="6238" y="8980"/>
                </a:lnTo>
                <a:cubicBezTo>
                  <a:pt x="6149" y="8891"/>
                  <a:pt x="6027" y="8836"/>
                  <a:pt x="5891" y="8836"/>
                </a:cubicBezTo>
                <a:cubicBezTo>
                  <a:pt x="5620" y="8836"/>
                  <a:pt x="5400" y="9056"/>
                  <a:pt x="5400" y="9327"/>
                </a:cubicBezTo>
                <a:cubicBezTo>
                  <a:pt x="5400" y="9463"/>
                  <a:pt x="5455" y="9585"/>
                  <a:pt x="5544" y="9675"/>
                </a:cubicBezTo>
                <a:lnTo>
                  <a:pt x="10453" y="14583"/>
                </a:lnTo>
                <a:cubicBezTo>
                  <a:pt x="10542" y="14672"/>
                  <a:pt x="10664" y="14727"/>
                  <a:pt x="10800" y="14727"/>
                </a:cubicBezTo>
                <a:cubicBezTo>
                  <a:pt x="10940" y="14727"/>
                  <a:pt x="11064" y="14668"/>
                  <a:pt x="11154" y="14574"/>
                </a:cubicBezTo>
                <a:lnTo>
                  <a:pt x="11155" y="14576"/>
                </a:lnTo>
                <a:lnTo>
                  <a:pt x="19353" y="5988"/>
                </a:lnTo>
                <a:cubicBezTo>
                  <a:pt x="19353" y="5989"/>
                  <a:pt x="19354" y="5990"/>
                  <a:pt x="19354" y="5991"/>
                </a:cubicBezTo>
                <a:lnTo>
                  <a:pt x="20055" y="5255"/>
                </a:lnTo>
                <a:cubicBezTo>
                  <a:pt x="20055" y="5255"/>
                  <a:pt x="20054" y="5254"/>
                  <a:pt x="20054" y="5253"/>
                </a:cubicBezTo>
                <a:lnTo>
                  <a:pt x="21464" y="3775"/>
                </a:lnTo>
                <a:lnTo>
                  <a:pt x="21463" y="3774"/>
                </a:lnTo>
                <a:cubicBezTo>
                  <a:pt x="21547" y="3686"/>
                  <a:pt x="21600" y="3567"/>
                  <a:pt x="21600" y="3436"/>
                </a:cubicBezTo>
                <a:cubicBezTo>
                  <a:pt x="21600" y="3166"/>
                  <a:pt x="21380" y="2945"/>
                  <a:pt x="21109" y="2945"/>
                </a:cubicBezTo>
                <a:cubicBezTo>
                  <a:pt x="20969" y="2945"/>
                  <a:pt x="20844" y="3005"/>
                  <a:pt x="20755" y="3099"/>
                </a:cubicBezTo>
                <a:lnTo>
                  <a:pt x="20754" y="3097"/>
                </a:lnTo>
                <a:lnTo>
                  <a:pt x="19493" y="4419"/>
                </a:lnTo>
                <a:cubicBezTo>
                  <a:pt x="19492" y="4418"/>
                  <a:pt x="19491" y="4416"/>
                  <a:pt x="19490" y="4415"/>
                </a:cubicBezTo>
                <a:lnTo>
                  <a:pt x="18805" y="5133"/>
                </a:lnTo>
                <a:cubicBezTo>
                  <a:pt x="18806" y="5134"/>
                  <a:pt x="18807" y="5136"/>
                  <a:pt x="18807" y="5137"/>
                </a:cubicBezTo>
                <a:cubicBezTo>
                  <a:pt x="18807" y="5137"/>
                  <a:pt x="10792" y="13534"/>
                  <a:pt x="10792" y="13534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56" name="Freeform 5">
            <a:extLst>
              <a:ext uri="{FF2B5EF4-FFF2-40B4-BE49-F238E27FC236}">
                <a16:creationId xmlns:a16="http://schemas.microsoft.com/office/drawing/2014/main" id="{07A8F9DB-41BE-4811-8BBE-9D79A898B360}"/>
              </a:ext>
            </a:extLst>
          </p:cNvPr>
          <p:cNvSpPr>
            <a:spLocks/>
          </p:cNvSpPr>
          <p:nvPr/>
        </p:nvSpPr>
        <p:spPr bwMode="auto">
          <a:xfrm>
            <a:off x="4121867" y="636850"/>
            <a:ext cx="461904" cy="532320"/>
          </a:xfrm>
          <a:custGeom>
            <a:avLst/>
            <a:gdLst>
              <a:gd name="T0" fmla="*/ 824 w 1653"/>
              <a:gd name="T1" fmla="*/ 0 h 1905"/>
              <a:gd name="T2" fmla="*/ 412 w 1653"/>
              <a:gd name="T3" fmla="*/ 235 h 1905"/>
              <a:gd name="T4" fmla="*/ 0 w 1653"/>
              <a:gd name="T5" fmla="*/ 474 h 1905"/>
              <a:gd name="T6" fmla="*/ 0 w 1653"/>
              <a:gd name="T7" fmla="*/ 953 h 1905"/>
              <a:gd name="T8" fmla="*/ 0 w 1653"/>
              <a:gd name="T9" fmla="*/ 1426 h 1905"/>
              <a:gd name="T10" fmla="*/ 412 w 1653"/>
              <a:gd name="T11" fmla="*/ 1665 h 1905"/>
              <a:gd name="T12" fmla="*/ 824 w 1653"/>
              <a:gd name="T13" fmla="*/ 1905 h 1905"/>
              <a:gd name="T14" fmla="*/ 1236 w 1653"/>
              <a:gd name="T15" fmla="*/ 1665 h 1905"/>
              <a:gd name="T16" fmla="*/ 1653 w 1653"/>
              <a:gd name="T17" fmla="*/ 1426 h 1905"/>
              <a:gd name="T18" fmla="*/ 1653 w 1653"/>
              <a:gd name="T19" fmla="*/ 953 h 1905"/>
              <a:gd name="T20" fmla="*/ 1653 w 1653"/>
              <a:gd name="T21" fmla="*/ 474 h 1905"/>
              <a:gd name="T22" fmla="*/ 1236 w 1653"/>
              <a:gd name="T23" fmla="*/ 235 h 1905"/>
              <a:gd name="T24" fmla="*/ 824 w 1653"/>
              <a:gd name="T25" fmla="*/ 0 h 19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53" h="1905">
                <a:moveTo>
                  <a:pt x="824" y="0"/>
                </a:moveTo>
                <a:lnTo>
                  <a:pt x="412" y="235"/>
                </a:lnTo>
                <a:lnTo>
                  <a:pt x="0" y="474"/>
                </a:lnTo>
                <a:lnTo>
                  <a:pt x="0" y="953"/>
                </a:lnTo>
                <a:lnTo>
                  <a:pt x="0" y="1426"/>
                </a:lnTo>
                <a:lnTo>
                  <a:pt x="412" y="1665"/>
                </a:lnTo>
                <a:lnTo>
                  <a:pt x="824" y="1905"/>
                </a:lnTo>
                <a:lnTo>
                  <a:pt x="1236" y="1665"/>
                </a:lnTo>
                <a:lnTo>
                  <a:pt x="1653" y="1426"/>
                </a:lnTo>
                <a:lnTo>
                  <a:pt x="1653" y="953"/>
                </a:lnTo>
                <a:lnTo>
                  <a:pt x="1653" y="474"/>
                </a:lnTo>
                <a:lnTo>
                  <a:pt x="1236" y="235"/>
                </a:lnTo>
                <a:lnTo>
                  <a:pt x="824" y="0"/>
                </a:lnTo>
                <a:close/>
              </a:path>
            </a:pathLst>
          </a:custGeom>
          <a:noFill/>
          <a:ln w="22225" cap="flat">
            <a:solidFill>
              <a:schemeClr val="bg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E3B91650-958F-4B45-A2AD-41A4C0B0294A}"/>
              </a:ext>
            </a:extLst>
          </p:cNvPr>
          <p:cNvSpPr txBox="1"/>
          <p:nvPr/>
        </p:nvSpPr>
        <p:spPr>
          <a:xfrm>
            <a:off x="849427" y="3412870"/>
            <a:ext cx="290551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a-I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Shabnam" panose="020B0603030804020204" pitchFamily="34" charset="-78"/>
                <a:ea typeface="Kanun AR+LT Light" panose="02000000000000000000" pitchFamily="2" charset="-78"/>
                <a:cs typeface="Shabnam" panose="020B0603030804020204" pitchFamily="34" charset="-78"/>
              </a:rPr>
              <a:t>آب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a-I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Shabnam" panose="020B0603030804020204" pitchFamily="34" charset="-78"/>
                <a:ea typeface="Kanun AR+LT Light" panose="02000000000000000000" pitchFamily="2" charset="-78"/>
                <a:cs typeface="Shabnam" panose="020B0603030804020204" pitchFamily="34" charset="-78"/>
              </a:rPr>
              <a:t>کربوهیدرات ها</a:t>
            </a:r>
            <a:endParaRPr lang="en-US" sz="1400" dirty="0">
              <a:solidFill>
                <a:schemeClr val="tx1">
                  <a:lumMod val="85000"/>
                  <a:lumOff val="15000"/>
                </a:schemeClr>
              </a:solidFill>
              <a:latin typeface="Shabnam" panose="020B0603030804020204" pitchFamily="34" charset="-78"/>
              <a:ea typeface="Kanun AR+LT Light" panose="02000000000000000000" pitchFamily="2" charset="-78"/>
              <a:cs typeface="Shabnam" panose="020B0603030804020204" pitchFamily="34" charset="-78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a-I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Shabnam" panose="020B0603030804020204" pitchFamily="34" charset="-78"/>
                <a:ea typeface="Kanun AR+LT Light" panose="02000000000000000000" pitchFamily="2" charset="-78"/>
                <a:cs typeface="Shabnam" panose="020B0603030804020204" pitchFamily="34" charset="-78"/>
              </a:rPr>
              <a:t>عناصر معدنی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a-I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Shabnam" panose="020B0603030804020204" pitchFamily="34" charset="-78"/>
                <a:ea typeface="Kanun AR+LT Light" panose="02000000000000000000" pitchFamily="2" charset="-78"/>
                <a:cs typeface="Shabnam" panose="020B0603030804020204" pitchFamily="34" charset="-78"/>
              </a:rPr>
              <a:t> پروتئین ها(آنزیم ها و پپتیدها)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a-I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Shabnam" panose="020B0603030804020204" pitchFamily="34" charset="-78"/>
                <a:ea typeface="Kanun AR+LT Light" panose="02000000000000000000" pitchFamily="2" charset="-78"/>
                <a:cs typeface="Shabnam" panose="020B0603030804020204" pitchFamily="34" charset="-78"/>
              </a:rPr>
              <a:t>آمینواسیدهای آزاد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a-I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Shabnam" panose="020B0603030804020204" pitchFamily="34" charset="-78"/>
                <a:ea typeface="Kanun AR+LT Light" panose="02000000000000000000" pitchFamily="2" charset="-78"/>
                <a:cs typeface="Shabnam" panose="020B0603030804020204" pitchFamily="34" charset="-78"/>
              </a:rPr>
              <a:t>ترکیبات پلی فنولی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a-I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Shabnam" panose="020B0603030804020204" pitchFamily="34" charset="-78"/>
                <a:ea typeface="Kanun AR+LT Light" panose="02000000000000000000" pitchFamily="2" charset="-78"/>
                <a:cs typeface="Shabnam" panose="020B0603030804020204" pitchFamily="34" charset="-78"/>
              </a:rPr>
              <a:t>ویتامین ها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a-I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Shabnam" panose="020B0603030804020204" pitchFamily="34" charset="-78"/>
                <a:ea typeface="Kanun AR+LT Light" panose="02000000000000000000" pitchFamily="2" charset="-78"/>
                <a:cs typeface="Shabnam" panose="020B0603030804020204" pitchFamily="34" charset="-78"/>
              </a:rPr>
              <a:t>رنگدانه های طبیعی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a-I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Shabnam" panose="020B0603030804020204" pitchFamily="34" charset="-78"/>
                <a:ea typeface="Kanun AR+LT Light" panose="02000000000000000000" pitchFamily="2" charset="-78"/>
                <a:cs typeface="Shabnam" panose="020B0603030804020204" pitchFamily="34" charset="-78"/>
              </a:rPr>
              <a:t>روغن های فرار و مواد آروماتیک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9D3A882E-F7C0-4DAF-8FA7-532ACAAB612E}"/>
              </a:ext>
            </a:extLst>
          </p:cNvPr>
          <p:cNvSpPr txBox="1"/>
          <p:nvPr/>
        </p:nvSpPr>
        <p:spPr>
          <a:xfrm>
            <a:off x="6449459" y="3114338"/>
            <a:ext cx="2777002" cy="2454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fa-I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habnam" panose="020B0603030804020204" pitchFamily="34" charset="-78"/>
                <a:ea typeface="Kanun AR+LT Light" panose="02000000000000000000" pitchFamily="2" charset="-78"/>
                <a:cs typeface="Shabnam" panose="020B0603030804020204" pitchFamily="34" charset="-78"/>
              </a:rPr>
              <a:t>آنزیم ها</a:t>
            </a:r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fa-I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habnam" panose="020B0603030804020204" pitchFamily="34" charset="-78"/>
                <a:ea typeface="Kanun AR+LT Light" panose="02000000000000000000" pitchFamily="2" charset="-78"/>
                <a:cs typeface="Shabnam" panose="020B0603030804020204" pitchFamily="34" charset="-78"/>
              </a:rPr>
              <a:t>بخشی از ویتامین ها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  <a:latin typeface="Shabnam" panose="020B0603030804020204" pitchFamily="34" charset="-78"/>
              <a:ea typeface="Kanun AR+LT Light" panose="02000000000000000000" pitchFamily="2" charset="-78"/>
              <a:cs typeface="Shabnam" panose="020B0603030804020204" pitchFamily="34" charset="-78"/>
            </a:endParaRPr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fa-I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habnam" panose="020B0603030804020204" pitchFamily="34" charset="-78"/>
                <a:ea typeface="Kanun AR+LT Light" panose="02000000000000000000" pitchFamily="2" charset="-78"/>
                <a:cs typeface="Shabnam" panose="020B0603030804020204" pitchFamily="34" charset="-78"/>
              </a:rPr>
              <a:t>بخشی از آمینواسیدها</a:t>
            </a:r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fa-I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habnam" panose="020B0603030804020204" pitchFamily="34" charset="-78"/>
                <a:ea typeface="Kanun AR+LT Light" panose="02000000000000000000" pitchFamily="2" charset="-78"/>
                <a:cs typeface="Shabnam" panose="020B0603030804020204" pitchFamily="34" charset="-78"/>
              </a:rPr>
              <a:t>باکتری های پروبیوتیک</a:t>
            </a:r>
          </a:p>
        </p:txBody>
      </p:sp>
      <p:grpSp>
        <p:nvGrpSpPr>
          <p:cNvPr id="69" name="Group 34">
            <a:extLst>
              <a:ext uri="{FF2B5EF4-FFF2-40B4-BE49-F238E27FC236}">
                <a16:creationId xmlns:a16="http://schemas.microsoft.com/office/drawing/2014/main" id="{36E4EE59-C5ED-4740-B22D-BDA6E36A86AB}"/>
              </a:ext>
            </a:extLst>
          </p:cNvPr>
          <p:cNvGrpSpPr>
            <a:grpSpLocks/>
          </p:cNvGrpSpPr>
          <p:nvPr/>
        </p:nvGrpSpPr>
        <p:grpSpPr bwMode="auto">
          <a:xfrm>
            <a:off x="3787774" y="4649304"/>
            <a:ext cx="1205337" cy="255795"/>
            <a:chOff x="0" y="0"/>
            <a:chExt cx="3921617" cy="1038154"/>
          </a:xfrm>
        </p:grpSpPr>
        <p:sp>
          <p:nvSpPr>
            <p:cNvPr id="70" name="AutoShape 35">
              <a:extLst>
                <a:ext uri="{FF2B5EF4-FFF2-40B4-BE49-F238E27FC236}">
                  <a16:creationId xmlns:a16="http://schemas.microsoft.com/office/drawing/2014/main" id="{63E16135-6A27-4869-B946-F4FAC7DB914A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921617" cy="1038154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>
              <a:lvl1pPr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1pPr>
              <a:lvl2pPr marL="742950" indent="-285750"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2pPr>
              <a:lvl3pPr marL="1143000" indent="-228600"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3pPr>
              <a:lvl4pPr marL="1600200" indent="-228600"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4pPr>
              <a:lvl5pPr marL="2057400" indent="-228600"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5pPr>
              <a:lvl6pPr marL="25146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6pPr>
              <a:lvl7pPr marL="29718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7pPr>
              <a:lvl8pPr marL="34290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8pPr>
              <a:lvl9pPr marL="38862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9pPr>
            </a:lstStyle>
            <a:p>
              <a:pPr algn="ctr" eaLnBrk="1"/>
              <a:endParaRPr lang="en-US" altLang="en-US" sz="1200">
                <a:solidFill>
                  <a:srgbClr val="FFFFFF"/>
                </a:solidFill>
                <a:latin typeface="+mj-lt"/>
              </a:endParaRPr>
            </a:p>
          </p:txBody>
        </p:sp>
        <p:sp>
          <p:nvSpPr>
            <p:cNvPr id="71" name="Rectangle 36">
              <a:extLst>
                <a:ext uri="{FF2B5EF4-FFF2-40B4-BE49-F238E27FC236}">
                  <a16:creationId xmlns:a16="http://schemas.microsoft.com/office/drawing/2014/main" id="{D28A4003-976D-4358-B97A-738B9A1ACC4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439" y="66686"/>
              <a:ext cx="3686732" cy="8327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>
              <a:spAutoFit/>
            </a:bodyPr>
            <a:lstStyle/>
            <a:p>
              <a:pPr algn="ctr" eaLnBrk="1">
                <a:defRPr/>
              </a:pPr>
              <a:r>
                <a:rPr lang="fa-IR" altLang="en-US" sz="1000" dirty="0">
                  <a:latin typeface="Kanun AR+LT Light" panose="02000000000000000000" pitchFamily="2" charset="-78"/>
                  <a:ea typeface="Kanun AR+LT Light" panose="02000000000000000000" pitchFamily="2" charset="-78"/>
                  <a:cs typeface="Kanun AR+LT Light" panose="02000000000000000000" pitchFamily="2" charset="-78"/>
                </a:rPr>
                <a:t>اغلب منشا بره موم</a:t>
              </a:r>
              <a:endParaRPr lang="en-US" altLang="en-US" sz="1000" dirty="0">
                <a:latin typeface="Kanun AR+LT Light" panose="02000000000000000000" pitchFamily="2" charset="-78"/>
                <a:ea typeface="Kanun AR+LT Light" panose="02000000000000000000" pitchFamily="2" charset="-78"/>
                <a:cs typeface="Kanun AR+LT Light" panose="02000000000000000000" pitchFamily="2" charset="-78"/>
              </a:endParaRPr>
            </a:p>
          </p:txBody>
        </p:sp>
      </p:grpSp>
      <p:grpSp>
        <p:nvGrpSpPr>
          <p:cNvPr id="72" name="Group 60">
            <a:extLst>
              <a:ext uri="{FF2B5EF4-FFF2-40B4-BE49-F238E27FC236}">
                <a16:creationId xmlns:a16="http://schemas.microsoft.com/office/drawing/2014/main" id="{A7B9FF6B-05DB-4B7B-9710-C67C38E4E947}"/>
              </a:ext>
            </a:extLst>
          </p:cNvPr>
          <p:cNvGrpSpPr>
            <a:grpSpLocks/>
          </p:cNvGrpSpPr>
          <p:nvPr/>
        </p:nvGrpSpPr>
        <p:grpSpPr bwMode="auto">
          <a:xfrm>
            <a:off x="3796943" y="3565084"/>
            <a:ext cx="1186995" cy="255795"/>
            <a:chOff x="0" y="0"/>
            <a:chExt cx="3921617" cy="1038154"/>
          </a:xfrm>
          <a:solidFill>
            <a:schemeClr val="accent2"/>
          </a:solidFill>
        </p:grpSpPr>
        <p:sp>
          <p:nvSpPr>
            <p:cNvPr id="73" name="AutoShape 61">
              <a:extLst>
                <a:ext uri="{FF2B5EF4-FFF2-40B4-BE49-F238E27FC236}">
                  <a16:creationId xmlns:a16="http://schemas.microsoft.com/office/drawing/2014/main" id="{8D44FCC7-1200-46C2-9688-36682CE9362A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921617" cy="103815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>
              <a:lvl1pPr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1pPr>
              <a:lvl2pPr marL="742950" indent="-285750"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2pPr>
              <a:lvl3pPr marL="1143000" indent="-228600"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3pPr>
              <a:lvl4pPr marL="1600200" indent="-228600"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4pPr>
              <a:lvl5pPr marL="2057400" indent="-228600"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5pPr>
              <a:lvl6pPr marL="25146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6pPr>
              <a:lvl7pPr marL="29718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7pPr>
              <a:lvl8pPr marL="34290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8pPr>
              <a:lvl9pPr marL="38862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9pPr>
            </a:lstStyle>
            <a:p>
              <a:pPr algn="ctr" eaLnBrk="1"/>
              <a:endParaRPr lang="en-US" altLang="en-US" sz="1200">
                <a:solidFill>
                  <a:srgbClr val="FFFFFF"/>
                </a:solidFill>
                <a:latin typeface="+mj-lt"/>
              </a:endParaRPr>
            </a:p>
          </p:txBody>
        </p:sp>
        <p:sp>
          <p:nvSpPr>
            <p:cNvPr id="74" name="Rectangle 62">
              <a:extLst>
                <a:ext uri="{FF2B5EF4-FFF2-40B4-BE49-F238E27FC236}">
                  <a16:creationId xmlns:a16="http://schemas.microsoft.com/office/drawing/2014/main" id="{B0B6F6FF-432C-48D3-84B8-A2DB5EC215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440" y="102701"/>
              <a:ext cx="3686734" cy="8327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>
              <a:spAutoFit/>
            </a:bodyPr>
            <a:lstStyle/>
            <a:p>
              <a:pPr algn="ctr" eaLnBrk="1">
                <a:defRPr/>
              </a:pPr>
              <a:r>
                <a:rPr lang="fa-IR" altLang="en-US" sz="1000" dirty="0">
                  <a:latin typeface="Kanun AR+LT Light" panose="02000000000000000000" pitchFamily="2" charset="-78"/>
                  <a:ea typeface="Kanun AR+LT Light" panose="02000000000000000000" pitchFamily="2" charset="-78"/>
                  <a:cs typeface="Kanun AR+LT Light" panose="02000000000000000000" pitchFamily="2" charset="-78"/>
                </a:rPr>
                <a:t>اغلب منشا شهد</a:t>
              </a:r>
              <a:endParaRPr lang="en-US" altLang="en-US" sz="1000" dirty="0">
                <a:latin typeface="Kanun AR+LT Light" panose="02000000000000000000" pitchFamily="2" charset="-78"/>
                <a:ea typeface="Kanun AR+LT Light" panose="02000000000000000000" pitchFamily="2" charset="-78"/>
                <a:cs typeface="Kanun AR+LT Light" panose="02000000000000000000" pitchFamily="2" charset="-78"/>
              </a:endParaRPr>
            </a:p>
          </p:txBody>
        </p:sp>
      </p:grpSp>
      <p:grpSp>
        <p:nvGrpSpPr>
          <p:cNvPr id="75" name="Group 73">
            <a:extLst>
              <a:ext uri="{FF2B5EF4-FFF2-40B4-BE49-F238E27FC236}">
                <a16:creationId xmlns:a16="http://schemas.microsoft.com/office/drawing/2014/main" id="{13BDD053-3D82-4719-A979-8C2DF6FC500B}"/>
              </a:ext>
            </a:extLst>
          </p:cNvPr>
          <p:cNvGrpSpPr>
            <a:grpSpLocks/>
          </p:cNvGrpSpPr>
          <p:nvPr/>
        </p:nvGrpSpPr>
        <p:grpSpPr bwMode="auto">
          <a:xfrm>
            <a:off x="3806116" y="4217548"/>
            <a:ext cx="1186995" cy="248422"/>
            <a:chOff x="0" y="0"/>
            <a:chExt cx="3921617" cy="1038154"/>
          </a:xfrm>
          <a:solidFill>
            <a:schemeClr val="accent4"/>
          </a:solidFill>
        </p:grpSpPr>
        <p:sp>
          <p:nvSpPr>
            <p:cNvPr id="76" name="AutoShape 74">
              <a:extLst>
                <a:ext uri="{FF2B5EF4-FFF2-40B4-BE49-F238E27FC236}">
                  <a16:creationId xmlns:a16="http://schemas.microsoft.com/office/drawing/2014/main" id="{DE775727-7966-463B-82B5-088B2FB0CC6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921617" cy="103815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>
              <a:lvl1pPr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1pPr>
              <a:lvl2pPr marL="742950" indent="-285750"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2pPr>
              <a:lvl3pPr marL="1143000" indent="-228600"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3pPr>
              <a:lvl4pPr marL="1600200" indent="-228600"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4pPr>
              <a:lvl5pPr marL="2057400" indent="-228600"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5pPr>
              <a:lvl6pPr marL="25146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6pPr>
              <a:lvl7pPr marL="29718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7pPr>
              <a:lvl8pPr marL="34290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8pPr>
              <a:lvl9pPr marL="38862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9pPr>
            </a:lstStyle>
            <a:p>
              <a:pPr algn="ctr" eaLnBrk="1"/>
              <a:endParaRPr lang="en-US" altLang="en-US" sz="1200">
                <a:solidFill>
                  <a:srgbClr val="FFFFFF"/>
                </a:solidFill>
                <a:latin typeface="+mj-lt"/>
              </a:endParaRPr>
            </a:p>
          </p:txBody>
        </p:sp>
        <p:sp>
          <p:nvSpPr>
            <p:cNvPr id="77" name="Rectangle 75">
              <a:extLst>
                <a:ext uri="{FF2B5EF4-FFF2-40B4-BE49-F238E27FC236}">
                  <a16:creationId xmlns:a16="http://schemas.microsoft.com/office/drawing/2014/main" id="{CFB6A1F1-0D26-4975-A43C-7CE5D8F3E78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442" y="90341"/>
              <a:ext cx="3686733" cy="8574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>
              <a:spAutoFit/>
            </a:bodyPr>
            <a:lstStyle/>
            <a:p>
              <a:pPr algn="ctr" eaLnBrk="1">
                <a:defRPr/>
              </a:pPr>
              <a:r>
                <a:rPr lang="fa-IR" altLang="en-US" sz="1000" dirty="0">
                  <a:latin typeface="Kanun AR+LT Light" panose="02000000000000000000" pitchFamily="2" charset="-78"/>
                  <a:ea typeface="Kanun AR+LT Light" panose="02000000000000000000" pitchFamily="2" charset="-78"/>
                  <a:cs typeface="Kanun AR+LT Light" panose="02000000000000000000" pitchFamily="2" charset="-78"/>
                </a:rPr>
                <a:t>اغلب منشا گرده گل</a:t>
              </a:r>
              <a:endParaRPr lang="en-US" altLang="en-US" sz="1000" dirty="0">
                <a:latin typeface="Kanun AR+LT Light" panose="02000000000000000000" pitchFamily="2" charset="-78"/>
                <a:ea typeface="Kanun AR+LT Light" panose="02000000000000000000" pitchFamily="2" charset="-78"/>
                <a:cs typeface="Kanun AR+LT Light" panose="02000000000000000000" pitchFamily="2" charset="-78"/>
              </a:endParaRPr>
            </a:p>
          </p:txBody>
        </p:sp>
      </p:grpSp>
      <p:grpSp>
        <p:nvGrpSpPr>
          <p:cNvPr id="100" name="Group 73">
            <a:extLst>
              <a:ext uri="{FF2B5EF4-FFF2-40B4-BE49-F238E27FC236}">
                <a16:creationId xmlns:a16="http://schemas.microsoft.com/office/drawing/2014/main" id="{DAAA8D2F-9ED5-4B71-AB61-364CFC504775}"/>
              </a:ext>
            </a:extLst>
          </p:cNvPr>
          <p:cNvGrpSpPr>
            <a:grpSpLocks/>
          </p:cNvGrpSpPr>
          <p:nvPr/>
        </p:nvGrpSpPr>
        <p:grpSpPr bwMode="auto">
          <a:xfrm>
            <a:off x="7944165" y="3417962"/>
            <a:ext cx="1186995" cy="248422"/>
            <a:chOff x="0" y="0"/>
            <a:chExt cx="3921617" cy="1038154"/>
          </a:xfrm>
          <a:solidFill>
            <a:schemeClr val="accent4"/>
          </a:solidFill>
        </p:grpSpPr>
        <p:sp>
          <p:nvSpPr>
            <p:cNvPr id="101" name="AutoShape 74">
              <a:extLst>
                <a:ext uri="{FF2B5EF4-FFF2-40B4-BE49-F238E27FC236}">
                  <a16:creationId xmlns:a16="http://schemas.microsoft.com/office/drawing/2014/main" id="{50E4D723-7A69-455F-B08B-462512A3ED4D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921617" cy="103815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>
              <a:lvl1pPr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1pPr>
              <a:lvl2pPr marL="742950" indent="-285750"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2pPr>
              <a:lvl3pPr marL="1143000" indent="-228600"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3pPr>
              <a:lvl4pPr marL="1600200" indent="-228600"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4pPr>
              <a:lvl5pPr marL="2057400" indent="-228600"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5pPr>
              <a:lvl6pPr marL="25146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6pPr>
              <a:lvl7pPr marL="29718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7pPr>
              <a:lvl8pPr marL="34290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8pPr>
              <a:lvl9pPr marL="3886200" indent="-228600" algn="l" defTabSz="825500" rtl="0" eaLnBrk="0" fontAlgn="base" hangingPunct="0">
                <a:spcBef>
                  <a:spcPct val="0"/>
                </a:spcBef>
                <a:spcAft>
                  <a:spcPct val="0"/>
                </a:spcAft>
                <a:defRPr sz="5000">
                  <a:solidFill>
                    <a:srgbClr val="000000"/>
                  </a:solidFill>
                  <a:latin typeface="Helvetica Light" charset="0"/>
                  <a:ea typeface="Helvetica Light" charset="0"/>
                  <a:cs typeface="Helvetica Light" charset="0"/>
                  <a:sym typeface="Helvetica Light" charset="0"/>
                </a:defRPr>
              </a:lvl9pPr>
            </a:lstStyle>
            <a:p>
              <a:pPr algn="ctr" eaLnBrk="1"/>
              <a:endParaRPr lang="en-US" altLang="en-US" sz="1200">
                <a:solidFill>
                  <a:srgbClr val="FFFFFF"/>
                </a:solidFill>
                <a:latin typeface="+mj-lt"/>
              </a:endParaRPr>
            </a:p>
          </p:txBody>
        </p:sp>
        <p:sp>
          <p:nvSpPr>
            <p:cNvPr id="102" name="Rectangle 75">
              <a:extLst>
                <a:ext uri="{FF2B5EF4-FFF2-40B4-BE49-F238E27FC236}">
                  <a16:creationId xmlns:a16="http://schemas.microsoft.com/office/drawing/2014/main" id="{DC407CA6-92A6-4E40-9D9A-BC5E7A678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442" y="90341"/>
              <a:ext cx="3686733" cy="8574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>
              <a:spAutoFit/>
            </a:bodyPr>
            <a:lstStyle/>
            <a:p>
              <a:pPr algn="ctr" eaLnBrk="1">
                <a:defRPr/>
              </a:pPr>
              <a:r>
                <a:rPr lang="fa-IR" altLang="en-US" sz="1000" dirty="0">
                  <a:latin typeface="Kanun AR+LT Light" panose="02000000000000000000" pitchFamily="2" charset="-78"/>
                  <a:ea typeface="Kanun AR+LT Light" panose="02000000000000000000" pitchFamily="2" charset="-78"/>
                  <a:cs typeface="Kanun AR+LT Light" panose="02000000000000000000" pitchFamily="2" charset="-78"/>
                </a:rPr>
                <a:t>غدد هیپوفارنژیال</a:t>
              </a:r>
              <a:endParaRPr lang="en-US" altLang="en-US" sz="1000" dirty="0">
                <a:latin typeface="Kanun AR+LT Light" panose="02000000000000000000" pitchFamily="2" charset="-78"/>
                <a:ea typeface="Kanun AR+LT Light" panose="02000000000000000000" pitchFamily="2" charset="-78"/>
                <a:cs typeface="Kanun AR+LT Light" panose="02000000000000000000" pitchFamily="2" charset="-78"/>
              </a:endParaRPr>
            </a:p>
          </p:txBody>
        </p:sp>
      </p:grpSp>
      <p:sp>
        <p:nvSpPr>
          <p:cNvPr id="51" name="AutoShape 3">
            <a:extLst>
              <a:ext uri="{FF2B5EF4-FFF2-40B4-BE49-F238E27FC236}">
                <a16:creationId xmlns:a16="http://schemas.microsoft.com/office/drawing/2014/main" id="{3FE1656F-E513-4305-A0C7-A716A7F183BC}"/>
              </a:ext>
            </a:extLst>
          </p:cNvPr>
          <p:cNvSpPr>
            <a:spLocks/>
          </p:cNvSpPr>
          <p:nvPr/>
        </p:nvSpPr>
        <p:spPr bwMode="auto">
          <a:xfrm rot="12602283">
            <a:off x="5827365" y="2298854"/>
            <a:ext cx="650668" cy="585679"/>
          </a:xfrm>
          <a:custGeom>
            <a:avLst/>
            <a:gdLst>
              <a:gd name="T0" fmla="+- 0 10802 6"/>
              <a:gd name="T1" fmla="*/ T0 w 21593"/>
              <a:gd name="T2" fmla="+- 0 10804 12"/>
              <a:gd name="T3" fmla="*/ 10804 h 21584"/>
              <a:gd name="T4" fmla="+- 0 10802 6"/>
              <a:gd name="T5" fmla="*/ T4 w 21593"/>
              <a:gd name="T6" fmla="+- 0 10804 12"/>
              <a:gd name="T7" fmla="*/ 10804 h 21584"/>
              <a:gd name="T8" fmla="+- 0 10802 6"/>
              <a:gd name="T9" fmla="*/ T8 w 21593"/>
              <a:gd name="T10" fmla="+- 0 10804 12"/>
              <a:gd name="T11" fmla="*/ 10804 h 21584"/>
              <a:gd name="T12" fmla="+- 0 10802 6"/>
              <a:gd name="T13" fmla="*/ T12 w 21593"/>
              <a:gd name="T14" fmla="+- 0 10804 12"/>
              <a:gd name="T15" fmla="*/ 10804 h 21584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1593" h="21584">
                <a:moveTo>
                  <a:pt x="6655" y="1"/>
                </a:moveTo>
                <a:cubicBezTo>
                  <a:pt x="6251" y="-5"/>
                  <a:pt x="5853" y="101"/>
                  <a:pt x="5494" y="306"/>
                </a:cubicBezTo>
                <a:cubicBezTo>
                  <a:pt x="5116" y="522"/>
                  <a:pt x="4794" y="842"/>
                  <a:pt x="4559" y="1236"/>
                </a:cubicBezTo>
                <a:lnTo>
                  <a:pt x="257" y="9428"/>
                </a:lnTo>
                <a:cubicBezTo>
                  <a:pt x="94" y="9832"/>
                  <a:pt x="7" y="10270"/>
                  <a:pt x="1" y="10714"/>
                </a:cubicBezTo>
                <a:cubicBezTo>
                  <a:pt x="-6" y="11192"/>
                  <a:pt x="81" y="11666"/>
                  <a:pt x="257" y="12102"/>
                </a:cubicBezTo>
                <a:lnTo>
                  <a:pt x="4417" y="20185"/>
                </a:lnTo>
                <a:cubicBezTo>
                  <a:pt x="4636" y="20610"/>
                  <a:pt x="4951" y="20962"/>
                  <a:pt x="5332" y="21208"/>
                </a:cubicBezTo>
                <a:cubicBezTo>
                  <a:pt x="5696" y="21443"/>
                  <a:pt x="6108" y="21572"/>
                  <a:pt x="6529" y="21584"/>
                </a:cubicBezTo>
                <a:lnTo>
                  <a:pt x="14739" y="21584"/>
                </a:lnTo>
                <a:cubicBezTo>
                  <a:pt x="15238" y="21588"/>
                  <a:pt x="15729" y="21446"/>
                  <a:pt x="16162" y="21172"/>
                </a:cubicBezTo>
                <a:cubicBezTo>
                  <a:pt x="16545" y="20929"/>
                  <a:pt x="16871" y="20591"/>
                  <a:pt x="17115" y="20183"/>
                </a:cubicBezTo>
                <a:lnTo>
                  <a:pt x="21227" y="12302"/>
                </a:lnTo>
                <a:cubicBezTo>
                  <a:pt x="21468" y="11849"/>
                  <a:pt x="21594" y="11332"/>
                  <a:pt x="21593" y="10806"/>
                </a:cubicBezTo>
                <a:cubicBezTo>
                  <a:pt x="21592" y="10284"/>
                  <a:pt x="21466" y="9771"/>
                  <a:pt x="21227" y="9321"/>
                </a:cubicBezTo>
                <a:lnTo>
                  <a:pt x="17012" y="1260"/>
                </a:lnTo>
                <a:cubicBezTo>
                  <a:pt x="16793" y="867"/>
                  <a:pt x="16484" y="545"/>
                  <a:pt x="16118" y="324"/>
                </a:cubicBezTo>
                <a:cubicBezTo>
                  <a:pt x="15748" y="101"/>
                  <a:pt x="15331" y="-12"/>
                  <a:pt x="14910" y="1"/>
                </a:cubicBezTo>
                <a:lnTo>
                  <a:pt x="6655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25400" tIns="25400" rIns="25400" bIns="25400" anchor="ctr"/>
          <a:lstStyle/>
          <a:p>
            <a:endParaRPr lang="ar-IQ" sz="1600" dirty="0"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52" name="AutoShape 19">
            <a:extLst>
              <a:ext uri="{FF2B5EF4-FFF2-40B4-BE49-F238E27FC236}">
                <a16:creationId xmlns:a16="http://schemas.microsoft.com/office/drawing/2014/main" id="{AD3202DB-3CB3-4100-881E-16455ACC9FE4}"/>
              </a:ext>
            </a:extLst>
          </p:cNvPr>
          <p:cNvSpPr>
            <a:spLocks/>
          </p:cNvSpPr>
          <p:nvPr/>
        </p:nvSpPr>
        <p:spPr bwMode="auto">
          <a:xfrm rot="12602283">
            <a:off x="303724" y="2315333"/>
            <a:ext cx="635549" cy="572070"/>
          </a:xfrm>
          <a:custGeom>
            <a:avLst/>
            <a:gdLst>
              <a:gd name="T0" fmla="+- 0 10802 6"/>
              <a:gd name="T1" fmla="*/ T0 w 21593"/>
              <a:gd name="T2" fmla="+- 0 10804 12"/>
              <a:gd name="T3" fmla="*/ 10804 h 21584"/>
              <a:gd name="T4" fmla="+- 0 10802 6"/>
              <a:gd name="T5" fmla="*/ T4 w 21593"/>
              <a:gd name="T6" fmla="+- 0 10804 12"/>
              <a:gd name="T7" fmla="*/ 10804 h 21584"/>
              <a:gd name="T8" fmla="+- 0 10802 6"/>
              <a:gd name="T9" fmla="*/ T8 w 21593"/>
              <a:gd name="T10" fmla="+- 0 10804 12"/>
              <a:gd name="T11" fmla="*/ 10804 h 21584"/>
              <a:gd name="T12" fmla="+- 0 10802 6"/>
              <a:gd name="T13" fmla="*/ T12 w 21593"/>
              <a:gd name="T14" fmla="+- 0 10804 12"/>
              <a:gd name="T15" fmla="*/ 10804 h 21584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1593" h="21584">
                <a:moveTo>
                  <a:pt x="6655" y="1"/>
                </a:moveTo>
                <a:cubicBezTo>
                  <a:pt x="6251" y="-5"/>
                  <a:pt x="5853" y="101"/>
                  <a:pt x="5494" y="306"/>
                </a:cubicBezTo>
                <a:cubicBezTo>
                  <a:pt x="5116" y="522"/>
                  <a:pt x="4794" y="842"/>
                  <a:pt x="4559" y="1236"/>
                </a:cubicBezTo>
                <a:lnTo>
                  <a:pt x="257" y="9428"/>
                </a:lnTo>
                <a:cubicBezTo>
                  <a:pt x="94" y="9832"/>
                  <a:pt x="7" y="10270"/>
                  <a:pt x="1" y="10714"/>
                </a:cubicBezTo>
                <a:cubicBezTo>
                  <a:pt x="-6" y="11192"/>
                  <a:pt x="81" y="11666"/>
                  <a:pt x="257" y="12102"/>
                </a:cubicBezTo>
                <a:lnTo>
                  <a:pt x="4417" y="20185"/>
                </a:lnTo>
                <a:cubicBezTo>
                  <a:pt x="4636" y="20610"/>
                  <a:pt x="4951" y="20962"/>
                  <a:pt x="5332" y="21208"/>
                </a:cubicBezTo>
                <a:cubicBezTo>
                  <a:pt x="5696" y="21443"/>
                  <a:pt x="6108" y="21572"/>
                  <a:pt x="6529" y="21584"/>
                </a:cubicBezTo>
                <a:lnTo>
                  <a:pt x="14739" y="21584"/>
                </a:lnTo>
                <a:cubicBezTo>
                  <a:pt x="15238" y="21588"/>
                  <a:pt x="15729" y="21446"/>
                  <a:pt x="16162" y="21172"/>
                </a:cubicBezTo>
                <a:cubicBezTo>
                  <a:pt x="16545" y="20929"/>
                  <a:pt x="16871" y="20591"/>
                  <a:pt x="17115" y="20183"/>
                </a:cubicBezTo>
                <a:lnTo>
                  <a:pt x="21227" y="12302"/>
                </a:lnTo>
                <a:cubicBezTo>
                  <a:pt x="21468" y="11849"/>
                  <a:pt x="21594" y="11332"/>
                  <a:pt x="21593" y="10806"/>
                </a:cubicBezTo>
                <a:cubicBezTo>
                  <a:pt x="21592" y="10284"/>
                  <a:pt x="21466" y="9771"/>
                  <a:pt x="21227" y="9321"/>
                </a:cubicBezTo>
                <a:lnTo>
                  <a:pt x="17012" y="1260"/>
                </a:lnTo>
                <a:cubicBezTo>
                  <a:pt x="16793" y="867"/>
                  <a:pt x="16484" y="545"/>
                  <a:pt x="16118" y="324"/>
                </a:cubicBezTo>
                <a:cubicBezTo>
                  <a:pt x="15748" y="101"/>
                  <a:pt x="15331" y="-12"/>
                  <a:pt x="14910" y="1"/>
                </a:cubicBezTo>
                <a:lnTo>
                  <a:pt x="6655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25400" tIns="25400" rIns="25400" bIns="25400" anchor="ctr"/>
          <a:lstStyle/>
          <a:p>
            <a:endParaRPr lang="ar-IQ" sz="1600"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53" name="Shape 2847">
            <a:extLst>
              <a:ext uri="{FF2B5EF4-FFF2-40B4-BE49-F238E27FC236}">
                <a16:creationId xmlns:a16="http://schemas.microsoft.com/office/drawing/2014/main" id="{39EECDC5-241C-486B-A3B5-987F67187A68}"/>
              </a:ext>
            </a:extLst>
          </p:cNvPr>
          <p:cNvSpPr/>
          <p:nvPr/>
        </p:nvSpPr>
        <p:spPr>
          <a:xfrm>
            <a:off x="480535" y="2463454"/>
            <a:ext cx="277752" cy="277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34" y="6292"/>
                </a:moveTo>
                <a:cubicBezTo>
                  <a:pt x="18643" y="6159"/>
                  <a:pt x="18655" y="6026"/>
                  <a:pt x="18655" y="5891"/>
                </a:cubicBezTo>
                <a:cubicBezTo>
                  <a:pt x="18655" y="2638"/>
                  <a:pt x="16017" y="0"/>
                  <a:pt x="12764" y="0"/>
                </a:cubicBezTo>
                <a:cubicBezTo>
                  <a:pt x="10499" y="0"/>
                  <a:pt x="8536" y="1279"/>
                  <a:pt x="7550" y="3153"/>
                </a:cubicBezTo>
                <a:cubicBezTo>
                  <a:pt x="7185" y="3021"/>
                  <a:pt x="6793" y="2945"/>
                  <a:pt x="6382" y="2945"/>
                </a:cubicBezTo>
                <a:cubicBezTo>
                  <a:pt x="4484" y="2945"/>
                  <a:pt x="2945" y="4484"/>
                  <a:pt x="2945" y="6382"/>
                </a:cubicBezTo>
                <a:cubicBezTo>
                  <a:pt x="2945" y="6629"/>
                  <a:pt x="2973" y="6869"/>
                  <a:pt x="3022" y="7101"/>
                </a:cubicBezTo>
                <a:cubicBezTo>
                  <a:pt x="1267" y="7686"/>
                  <a:pt x="0" y="9339"/>
                  <a:pt x="0" y="11291"/>
                </a:cubicBezTo>
                <a:cubicBezTo>
                  <a:pt x="0" y="13731"/>
                  <a:pt x="1978" y="15709"/>
                  <a:pt x="4418" y="15709"/>
                </a:cubicBezTo>
                <a:lnTo>
                  <a:pt x="8836" y="15709"/>
                </a:lnTo>
                <a:cubicBezTo>
                  <a:pt x="9108" y="15709"/>
                  <a:pt x="9327" y="15489"/>
                  <a:pt x="9327" y="15218"/>
                </a:cubicBezTo>
                <a:cubicBezTo>
                  <a:pt x="9327" y="14947"/>
                  <a:pt x="9108" y="14727"/>
                  <a:pt x="8836" y="14727"/>
                </a:cubicBezTo>
                <a:lnTo>
                  <a:pt x="4418" y="14727"/>
                </a:lnTo>
                <a:cubicBezTo>
                  <a:pt x="2524" y="14727"/>
                  <a:pt x="982" y="13185"/>
                  <a:pt x="982" y="11291"/>
                </a:cubicBezTo>
                <a:cubicBezTo>
                  <a:pt x="982" y="9810"/>
                  <a:pt x="1926" y="8502"/>
                  <a:pt x="3333" y="8033"/>
                </a:cubicBezTo>
                <a:lnTo>
                  <a:pt x="4165" y="7756"/>
                </a:lnTo>
                <a:lnTo>
                  <a:pt x="3982" y="6897"/>
                </a:lnTo>
                <a:cubicBezTo>
                  <a:pt x="3946" y="6725"/>
                  <a:pt x="3927" y="6551"/>
                  <a:pt x="3927" y="6382"/>
                </a:cubicBezTo>
                <a:cubicBezTo>
                  <a:pt x="3927" y="5028"/>
                  <a:pt x="5028" y="3927"/>
                  <a:pt x="6382" y="3927"/>
                </a:cubicBezTo>
                <a:cubicBezTo>
                  <a:pt x="6662" y="3927"/>
                  <a:pt x="6942" y="3977"/>
                  <a:pt x="7215" y="4077"/>
                </a:cubicBezTo>
                <a:lnTo>
                  <a:pt x="8019" y="4368"/>
                </a:lnTo>
                <a:lnTo>
                  <a:pt x="8418" y="3611"/>
                </a:lnTo>
                <a:cubicBezTo>
                  <a:pt x="9272" y="1989"/>
                  <a:pt x="10937" y="982"/>
                  <a:pt x="12764" y="982"/>
                </a:cubicBezTo>
                <a:cubicBezTo>
                  <a:pt x="15470" y="982"/>
                  <a:pt x="17673" y="3184"/>
                  <a:pt x="17673" y="5891"/>
                </a:cubicBezTo>
                <a:cubicBezTo>
                  <a:pt x="17673" y="5977"/>
                  <a:pt x="17666" y="6060"/>
                  <a:pt x="17660" y="6145"/>
                </a:cubicBezTo>
                <a:lnTo>
                  <a:pt x="17655" y="6229"/>
                </a:lnTo>
                <a:lnTo>
                  <a:pt x="17610" y="6920"/>
                </a:lnTo>
                <a:lnTo>
                  <a:pt x="18245" y="7194"/>
                </a:lnTo>
                <a:cubicBezTo>
                  <a:pt x="19686" y="7816"/>
                  <a:pt x="20618" y="9232"/>
                  <a:pt x="20618" y="10800"/>
                </a:cubicBezTo>
                <a:cubicBezTo>
                  <a:pt x="20618" y="12965"/>
                  <a:pt x="18856" y="14727"/>
                  <a:pt x="16691" y="14727"/>
                </a:cubicBezTo>
                <a:lnTo>
                  <a:pt x="12764" y="14727"/>
                </a:lnTo>
                <a:cubicBezTo>
                  <a:pt x="12492" y="14727"/>
                  <a:pt x="12273" y="14947"/>
                  <a:pt x="12273" y="15218"/>
                </a:cubicBezTo>
                <a:cubicBezTo>
                  <a:pt x="12273" y="15489"/>
                  <a:pt x="12492" y="15709"/>
                  <a:pt x="12764" y="15709"/>
                </a:cubicBezTo>
                <a:lnTo>
                  <a:pt x="16691" y="15709"/>
                </a:lnTo>
                <a:cubicBezTo>
                  <a:pt x="19401" y="15709"/>
                  <a:pt x="21600" y="13511"/>
                  <a:pt x="21600" y="10800"/>
                </a:cubicBezTo>
                <a:cubicBezTo>
                  <a:pt x="21600" y="8780"/>
                  <a:pt x="20378" y="7045"/>
                  <a:pt x="18634" y="6292"/>
                </a:cubicBezTo>
                <a:moveTo>
                  <a:pt x="13745" y="17673"/>
                </a:moveTo>
                <a:cubicBezTo>
                  <a:pt x="13610" y="17673"/>
                  <a:pt x="13488" y="17728"/>
                  <a:pt x="13398" y="17817"/>
                </a:cubicBezTo>
                <a:lnTo>
                  <a:pt x="11291" y="19924"/>
                </a:lnTo>
                <a:lnTo>
                  <a:pt x="11291" y="8346"/>
                </a:lnTo>
                <a:cubicBezTo>
                  <a:pt x="11291" y="8074"/>
                  <a:pt x="11071" y="7855"/>
                  <a:pt x="10800" y="7855"/>
                </a:cubicBezTo>
                <a:cubicBezTo>
                  <a:pt x="10529" y="7855"/>
                  <a:pt x="10309" y="8074"/>
                  <a:pt x="10309" y="8346"/>
                </a:cubicBezTo>
                <a:lnTo>
                  <a:pt x="10309" y="19924"/>
                </a:lnTo>
                <a:lnTo>
                  <a:pt x="8202" y="17817"/>
                </a:lnTo>
                <a:cubicBezTo>
                  <a:pt x="8113" y="17728"/>
                  <a:pt x="7990" y="17673"/>
                  <a:pt x="7855" y="17673"/>
                </a:cubicBezTo>
                <a:cubicBezTo>
                  <a:pt x="7583" y="17673"/>
                  <a:pt x="7364" y="17893"/>
                  <a:pt x="7364" y="18164"/>
                </a:cubicBezTo>
                <a:cubicBezTo>
                  <a:pt x="7364" y="18300"/>
                  <a:pt x="7419" y="18422"/>
                  <a:pt x="7507" y="18511"/>
                </a:cubicBezTo>
                <a:lnTo>
                  <a:pt x="10453" y="21456"/>
                </a:lnTo>
                <a:cubicBezTo>
                  <a:pt x="10542" y="21545"/>
                  <a:pt x="10664" y="21600"/>
                  <a:pt x="10800" y="21600"/>
                </a:cubicBezTo>
                <a:cubicBezTo>
                  <a:pt x="10936" y="21600"/>
                  <a:pt x="11058" y="21545"/>
                  <a:pt x="11147" y="21456"/>
                </a:cubicBezTo>
                <a:lnTo>
                  <a:pt x="14093" y="18511"/>
                </a:lnTo>
                <a:cubicBezTo>
                  <a:pt x="14182" y="18422"/>
                  <a:pt x="14236" y="18300"/>
                  <a:pt x="14236" y="18164"/>
                </a:cubicBezTo>
                <a:cubicBezTo>
                  <a:pt x="14236" y="17893"/>
                  <a:pt x="14017" y="17673"/>
                  <a:pt x="13745" y="1767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57" name="Shape 2787">
            <a:extLst>
              <a:ext uri="{FF2B5EF4-FFF2-40B4-BE49-F238E27FC236}">
                <a16:creationId xmlns:a16="http://schemas.microsoft.com/office/drawing/2014/main" id="{7DDFA078-F23D-4DAA-AD14-F9957371814D}"/>
              </a:ext>
            </a:extLst>
          </p:cNvPr>
          <p:cNvSpPr/>
          <p:nvPr/>
        </p:nvSpPr>
        <p:spPr>
          <a:xfrm>
            <a:off x="6045606" y="2446090"/>
            <a:ext cx="250518" cy="2506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86" h="21600" extrusionOk="0">
                <a:moveTo>
                  <a:pt x="11502" y="10309"/>
                </a:moveTo>
                <a:cubicBezTo>
                  <a:pt x="11767" y="10309"/>
                  <a:pt x="11981" y="10090"/>
                  <a:pt x="11981" y="9818"/>
                </a:cubicBezTo>
                <a:cubicBezTo>
                  <a:pt x="11981" y="9547"/>
                  <a:pt x="11767" y="9327"/>
                  <a:pt x="11502" y="9327"/>
                </a:cubicBezTo>
                <a:cubicBezTo>
                  <a:pt x="11237" y="9327"/>
                  <a:pt x="11022" y="9547"/>
                  <a:pt x="11022" y="9818"/>
                </a:cubicBezTo>
                <a:cubicBezTo>
                  <a:pt x="11022" y="10090"/>
                  <a:pt x="11237" y="10309"/>
                  <a:pt x="11502" y="10309"/>
                </a:cubicBezTo>
                <a:moveTo>
                  <a:pt x="15818" y="4909"/>
                </a:moveTo>
                <a:cubicBezTo>
                  <a:pt x="16083" y="4909"/>
                  <a:pt x="16297" y="5129"/>
                  <a:pt x="16297" y="5400"/>
                </a:cubicBezTo>
                <a:cubicBezTo>
                  <a:pt x="16297" y="5672"/>
                  <a:pt x="16083" y="5891"/>
                  <a:pt x="15818" y="5891"/>
                </a:cubicBezTo>
                <a:cubicBezTo>
                  <a:pt x="15553" y="5891"/>
                  <a:pt x="15338" y="5672"/>
                  <a:pt x="15338" y="5400"/>
                </a:cubicBezTo>
                <a:cubicBezTo>
                  <a:pt x="15338" y="5129"/>
                  <a:pt x="15553" y="4909"/>
                  <a:pt x="15818" y="4909"/>
                </a:cubicBezTo>
                <a:moveTo>
                  <a:pt x="15818" y="6873"/>
                </a:moveTo>
                <a:cubicBezTo>
                  <a:pt x="16612" y="6873"/>
                  <a:pt x="17256" y="6213"/>
                  <a:pt x="17256" y="5400"/>
                </a:cubicBezTo>
                <a:cubicBezTo>
                  <a:pt x="17256" y="4587"/>
                  <a:pt x="16612" y="3928"/>
                  <a:pt x="15818" y="3928"/>
                </a:cubicBezTo>
                <a:cubicBezTo>
                  <a:pt x="15023" y="3928"/>
                  <a:pt x="14379" y="4587"/>
                  <a:pt x="14379" y="5400"/>
                </a:cubicBezTo>
                <a:cubicBezTo>
                  <a:pt x="14379" y="6213"/>
                  <a:pt x="15023" y="6873"/>
                  <a:pt x="15818" y="6873"/>
                </a:cubicBezTo>
                <a:moveTo>
                  <a:pt x="12941" y="11782"/>
                </a:moveTo>
                <a:cubicBezTo>
                  <a:pt x="13206" y="11782"/>
                  <a:pt x="13420" y="11562"/>
                  <a:pt x="13420" y="11291"/>
                </a:cubicBezTo>
                <a:cubicBezTo>
                  <a:pt x="13420" y="11020"/>
                  <a:pt x="13206" y="10800"/>
                  <a:pt x="12941" y="10800"/>
                </a:cubicBezTo>
                <a:cubicBezTo>
                  <a:pt x="12675" y="10800"/>
                  <a:pt x="12461" y="11020"/>
                  <a:pt x="12461" y="11291"/>
                </a:cubicBezTo>
                <a:cubicBezTo>
                  <a:pt x="12461" y="11562"/>
                  <a:pt x="12675" y="11782"/>
                  <a:pt x="12941" y="11782"/>
                </a:cubicBezTo>
                <a:moveTo>
                  <a:pt x="10063" y="7855"/>
                </a:moveTo>
                <a:cubicBezTo>
                  <a:pt x="9798" y="7855"/>
                  <a:pt x="9584" y="8074"/>
                  <a:pt x="9584" y="8346"/>
                </a:cubicBezTo>
                <a:cubicBezTo>
                  <a:pt x="9584" y="8617"/>
                  <a:pt x="9798" y="8836"/>
                  <a:pt x="10063" y="8836"/>
                </a:cubicBezTo>
                <a:cubicBezTo>
                  <a:pt x="10328" y="8836"/>
                  <a:pt x="10543" y="8617"/>
                  <a:pt x="10543" y="8346"/>
                </a:cubicBezTo>
                <a:cubicBezTo>
                  <a:pt x="10543" y="8074"/>
                  <a:pt x="10328" y="7855"/>
                  <a:pt x="10063" y="7855"/>
                </a:cubicBezTo>
                <a:moveTo>
                  <a:pt x="1718" y="19842"/>
                </a:moveTo>
                <a:lnTo>
                  <a:pt x="3451" y="15392"/>
                </a:lnTo>
                <a:cubicBezTo>
                  <a:pt x="3684" y="15834"/>
                  <a:pt x="3973" y="16253"/>
                  <a:pt x="4312" y="16642"/>
                </a:cubicBezTo>
                <a:cubicBezTo>
                  <a:pt x="4824" y="17230"/>
                  <a:pt x="5418" y="17711"/>
                  <a:pt x="6061" y="18068"/>
                </a:cubicBezTo>
                <a:cubicBezTo>
                  <a:pt x="6061" y="18068"/>
                  <a:pt x="1718" y="19842"/>
                  <a:pt x="1718" y="19842"/>
                </a:cubicBezTo>
                <a:close/>
                <a:moveTo>
                  <a:pt x="3717" y="12060"/>
                </a:moveTo>
                <a:lnTo>
                  <a:pt x="0" y="21600"/>
                </a:lnTo>
                <a:lnTo>
                  <a:pt x="9319" y="17795"/>
                </a:lnTo>
                <a:cubicBezTo>
                  <a:pt x="9153" y="17815"/>
                  <a:pt x="8987" y="17824"/>
                  <a:pt x="8822" y="17824"/>
                </a:cubicBezTo>
                <a:cubicBezTo>
                  <a:pt x="5971" y="17824"/>
                  <a:pt x="3389" y="15002"/>
                  <a:pt x="3717" y="12060"/>
                </a:cubicBezTo>
                <a:moveTo>
                  <a:pt x="16115" y="10657"/>
                </a:moveTo>
                <a:cubicBezTo>
                  <a:pt x="15925" y="10851"/>
                  <a:pt x="15627" y="11171"/>
                  <a:pt x="15280" y="11542"/>
                </a:cubicBezTo>
                <a:cubicBezTo>
                  <a:pt x="14662" y="12204"/>
                  <a:pt x="13712" y="13221"/>
                  <a:pt x="13147" y="13753"/>
                </a:cubicBezTo>
                <a:lnTo>
                  <a:pt x="7665" y="8141"/>
                </a:lnTo>
                <a:cubicBezTo>
                  <a:pt x="8185" y="7563"/>
                  <a:pt x="9179" y="6590"/>
                  <a:pt x="9825" y="5958"/>
                </a:cubicBezTo>
                <a:cubicBezTo>
                  <a:pt x="10188" y="5603"/>
                  <a:pt x="10500" y="5298"/>
                  <a:pt x="10690" y="5103"/>
                </a:cubicBezTo>
                <a:cubicBezTo>
                  <a:pt x="13284" y="2447"/>
                  <a:pt x="18271" y="993"/>
                  <a:pt x="20136" y="982"/>
                </a:cubicBezTo>
                <a:cubicBezTo>
                  <a:pt x="20132" y="2572"/>
                  <a:pt x="18824" y="7884"/>
                  <a:pt x="16115" y="10657"/>
                </a:cubicBezTo>
                <a:moveTo>
                  <a:pt x="12477" y="14563"/>
                </a:moveTo>
                <a:cubicBezTo>
                  <a:pt x="12127" y="15873"/>
                  <a:pt x="11665" y="17072"/>
                  <a:pt x="11154" y="18035"/>
                </a:cubicBezTo>
                <a:cubicBezTo>
                  <a:pt x="10943" y="17454"/>
                  <a:pt x="10642" y="16798"/>
                  <a:pt x="10214" y="16110"/>
                </a:cubicBezTo>
                <a:cubicBezTo>
                  <a:pt x="10035" y="15823"/>
                  <a:pt x="9728" y="15656"/>
                  <a:pt x="9405" y="15656"/>
                </a:cubicBezTo>
                <a:cubicBezTo>
                  <a:pt x="9329" y="15656"/>
                  <a:pt x="9252" y="15665"/>
                  <a:pt x="9176" y="15684"/>
                </a:cubicBezTo>
                <a:cubicBezTo>
                  <a:pt x="8990" y="15731"/>
                  <a:pt x="8799" y="15755"/>
                  <a:pt x="8610" y="15755"/>
                </a:cubicBezTo>
                <a:cubicBezTo>
                  <a:pt x="7905" y="15755"/>
                  <a:pt x="7217" y="15432"/>
                  <a:pt x="6621" y="14822"/>
                </a:cubicBezTo>
                <a:cubicBezTo>
                  <a:pt x="5861" y="14044"/>
                  <a:pt x="5561" y="13114"/>
                  <a:pt x="5779" y="12206"/>
                </a:cubicBezTo>
                <a:cubicBezTo>
                  <a:pt x="5877" y="11797"/>
                  <a:pt x="5709" y="11370"/>
                  <a:pt x="5363" y="11144"/>
                </a:cubicBezTo>
                <a:cubicBezTo>
                  <a:pt x="4690" y="10706"/>
                  <a:pt x="4050" y="10398"/>
                  <a:pt x="3482" y="10183"/>
                </a:cubicBezTo>
                <a:cubicBezTo>
                  <a:pt x="4423" y="9658"/>
                  <a:pt x="5594" y="9186"/>
                  <a:pt x="6874" y="8827"/>
                </a:cubicBezTo>
                <a:cubicBezTo>
                  <a:pt x="6900" y="8820"/>
                  <a:pt x="6921" y="8803"/>
                  <a:pt x="6946" y="8793"/>
                </a:cubicBezTo>
                <a:lnTo>
                  <a:pt x="12510" y="14490"/>
                </a:lnTo>
                <a:cubicBezTo>
                  <a:pt x="12501" y="14515"/>
                  <a:pt x="12484" y="14536"/>
                  <a:pt x="12477" y="14563"/>
                </a:cubicBezTo>
                <a:moveTo>
                  <a:pt x="20922" y="167"/>
                </a:moveTo>
                <a:cubicBezTo>
                  <a:pt x="20813" y="55"/>
                  <a:pt x="20545" y="0"/>
                  <a:pt x="20157" y="0"/>
                </a:cubicBezTo>
                <a:cubicBezTo>
                  <a:pt x="18131" y="0"/>
                  <a:pt x="12842" y="1511"/>
                  <a:pt x="10012" y="4409"/>
                </a:cubicBezTo>
                <a:cubicBezTo>
                  <a:pt x="9345" y="5092"/>
                  <a:pt x="7134" y="7175"/>
                  <a:pt x="6621" y="7880"/>
                </a:cubicBezTo>
                <a:cubicBezTo>
                  <a:pt x="4961" y="8346"/>
                  <a:pt x="2544" y="9277"/>
                  <a:pt x="1196" y="10657"/>
                </a:cubicBezTo>
                <a:cubicBezTo>
                  <a:pt x="1196" y="10657"/>
                  <a:pt x="2841" y="10663"/>
                  <a:pt x="4848" y="11972"/>
                </a:cubicBezTo>
                <a:cubicBezTo>
                  <a:pt x="4556" y="13190"/>
                  <a:pt x="4926" y="14475"/>
                  <a:pt x="5943" y="15516"/>
                </a:cubicBezTo>
                <a:cubicBezTo>
                  <a:pt x="6735" y="16327"/>
                  <a:pt x="7672" y="16737"/>
                  <a:pt x="8610" y="16737"/>
                </a:cubicBezTo>
                <a:cubicBezTo>
                  <a:pt x="8876" y="16737"/>
                  <a:pt x="9142" y="16704"/>
                  <a:pt x="9405" y="16637"/>
                </a:cubicBezTo>
                <a:cubicBezTo>
                  <a:pt x="10683" y="18692"/>
                  <a:pt x="10690" y="20376"/>
                  <a:pt x="10690" y="20376"/>
                </a:cubicBezTo>
                <a:cubicBezTo>
                  <a:pt x="12038" y="18996"/>
                  <a:pt x="12948" y="16521"/>
                  <a:pt x="13402" y="14822"/>
                </a:cubicBezTo>
                <a:cubicBezTo>
                  <a:pt x="14091" y="14297"/>
                  <a:pt x="16126" y="12034"/>
                  <a:pt x="16793" y="11351"/>
                </a:cubicBezTo>
                <a:cubicBezTo>
                  <a:pt x="20164" y="7900"/>
                  <a:pt x="21600" y="861"/>
                  <a:pt x="20922" y="167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/>
          </a:p>
        </p:txBody>
      </p:sp>
      <p:sp>
        <p:nvSpPr>
          <p:cNvPr id="59" name="AutoShape 35">
            <a:extLst>
              <a:ext uri="{FF2B5EF4-FFF2-40B4-BE49-F238E27FC236}">
                <a16:creationId xmlns:a16="http://schemas.microsoft.com/office/drawing/2014/main" id="{A018F025-F025-40F9-88D5-C29055602ACB}"/>
              </a:ext>
            </a:extLst>
          </p:cNvPr>
          <p:cNvSpPr>
            <a:spLocks/>
          </p:cNvSpPr>
          <p:nvPr/>
        </p:nvSpPr>
        <p:spPr bwMode="auto">
          <a:xfrm rot="5400000">
            <a:off x="9676905" y="2330483"/>
            <a:ext cx="649313" cy="585102"/>
          </a:xfrm>
          <a:custGeom>
            <a:avLst/>
            <a:gdLst>
              <a:gd name="T0" fmla="+- 0 10802 6"/>
              <a:gd name="T1" fmla="*/ T0 w 21593"/>
              <a:gd name="T2" fmla="+- 0 10804 12"/>
              <a:gd name="T3" fmla="*/ 10804 h 21584"/>
              <a:gd name="T4" fmla="+- 0 10802 6"/>
              <a:gd name="T5" fmla="*/ T4 w 21593"/>
              <a:gd name="T6" fmla="+- 0 10804 12"/>
              <a:gd name="T7" fmla="*/ 10804 h 21584"/>
              <a:gd name="T8" fmla="+- 0 10802 6"/>
              <a:gd name="T9" fmla="*/ T8 w 21593"/>
              <a:gd name="T10" fmla="+- 0 10804 12"/>
              <a:gd name="T11" fmla="*/ 10804 h 21584"/>
              <a:gd name="T12" fmla="+- 0 10802 6"/>
              <a:gd name="T13" fmla="*/ T12 w 21593"/>
              <a:gd name="T14" fmla="+- 0 10804 12"/>
              <a:gd name="T15" fmla="*/ 10804 h 21584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1593" h="21584">
                <a:moveTo>
                  <a:pt x="6657" y="1"/>
                </a:moveTo>
                <a:cubicBezTo>
                  <a:pt x="6252" y="-4"/>
                  <a:pt x="5853" y="101"/>
                  <a:pt x="5494" y="306"/>
                </a:cubicBezTo>
                <a:cubicBezTo>
                  <a:pt x="5116" y="522"/>
                  <a:pt x="4795" y="842"/>
                  <a:pt x="4560" y="1236"/>
                </a:cubicBezTo>
                <a:lnTo>
                  <a:pt x="259" y="9428"/>
                </a:lnTo>
                <a:cubicBezTo>
                  <a:pt x="95" y="9832"/>
                  <a:pt x="7" y="10270"/>
                  <a:pt x="1" y="10714"/>
                </a:cubicBezTo>
                <a:cubicBezTo>
                  <a:pt x="-6" y="11191"/>
                  <a:pt x="82" y="11664"/>
                  <a:pt x="259" y="12100"/>
                </a:cubicBezTo>
                <a:lnTo>
                  <a:pt x="4418" y="20185"/>
                </a:lnTo>
                <a:cubicBezTo>
                  <a:pt x="4637" y="20610"/>
                  <a:pt x="4953" y="20962"/>
                  <a:pt x="5334" y="21208"/>
                </a:cubicBezTo>
                <a:cubicBezTo>
                  <a:pt x="5698" y="21443"/>
                  <a:pt x="6110" y="21572"/>
                  <a:pt x="6531" y="21584"/>
                </a:cubicBezTo>
                <a:lnTo>
                  <a:pt x="14739" y="21584"/>
                </a:lnTo>
                <a:cubicBezTo>
                  <a:pt x="15238" y="21588"/>
                  <a:pt x="15730" y="21447"/>
                  <a:pt x="16164" y="21172"/>
                </a:cubicBezTo>
                <a:cubicBezTo>
                  <a:pt x="16546" y="20929"/>
                  <a:pt x="16872" y="20591"/>
                  <a:pt x="17115" y="20183"/>
                </a:cubicBezTo>
                <a:lnTo>
                  <a:pt x="21227" y="12302"/>
                </a:lnTo>
                <a:cubicBezTo>
                  <a:pt x="21468" y="11849"/>
                  <a:pt x="21594" y="11332"/>
                  <a:pt x="21593" y="10807"/>
                </a:cubicBezTo>
                <a:cubicBezTo>
                  <a:pt x="21592" y="10284"/>
                  <a:pt x="21466" y="9771"/>
                  <a:pt x="21227" y="9321"/>
                </a:cubicBezTo>
                <a:lnTo>
                  <a:pt x="17012" y="1258"/>
                </a:lnTo>
                <a:cubicBezTo>
                  <a:pt x="16793" y="865"/>
                  <a:pt x="16485" y="543"/>
                  <a:pt x="16120" y="322"/>
                </a:cubicBezTo>
                <a:cubicBezTo>
                  <a:pt x="15750" y="99"/>
                  <a:pt x="15333" y="-12"/>
                  <a:pt x="14912" y="1"/>
                </a:cubicBezTo>
                <a:lnTo>
                  <a:pt x="6657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lIns="50800" tIns="50800" rIns="50800" bIns="50800" anchor="ctr"/>
          <a:lstStyle/>
          <a:p>
            <a:pPr>
              <a:defRPr/>
            </a:pPr>
            <a:endParaRPr lang="en-US" altLang="en-US" sz="3200" b="0" dirty="0">
              <a:latin typeface="Helvetica Light" charset="0"/>
              <a:ea typeface="Helvetica Light" charset="0"/>
              <a:cs typeface="Helvetica Light" charset="0"/>
              <a:sym typeface="Helvetica Light" charset="0"/>
            </a:endParaRPr>
          </a:p>
        </p:txBody>
      </p:sp>
      <p:sp>
        <p:nvSpPr>
          <p:cNvPr id="60" name="Shape 2753">
            <a:extLst>
              <a:ext uri="{FF2B5EF4-FFF2-40B4-BE49-F238E27FC236}">
                <a16:creationId xmlns:a16="http://schemas.microsoft.com/office/drawing/2014/main" id="{E5101450-9267-4413-A580-14E9717B5454}"/>
              </a:ext>
            </a:extLst>
          </p:cNvPr>
          <p:cNvSpPr/>
          <p:nvPr/>
        </p:nvSpPr>
        <p:spPr>
          <a:xfrm>
            <a:off x="9910298" y="2494272"/>
            <a:ext cx="198730" cy="2428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800" y="18655"/>
                </a:moveTo>
                <a:cubicBezTo>
                  <a:pt x="13468" y="18655"/>
                  <a:pt x="13200" y="18874"/>
                  <a:pt x="13200" y="19145"/>
                </a:cubicBezTo>
                <a:cubicBezTo>
                  <a:pt x="13200" y="19417"/>
                  <a:pt x="13468" y="19636"/>
                  <a:pt x="13800" y="19636"/>
                </a:cubicBezTo>
                <a:cubicBezTo>
                  <a:pt x="14132" y="19636"/>
                  <a:pt x="14400" y="19417"/>
                  <a:pt x="14400" y="19145"/>
                </a:cubicBezTo>
                <a:cubicBezTo>
                  <a:pt x="14400" y="18874"/>
                  <a:pt x="14132" y="18655"/>
                  <a:pt x="13800" y="18655"/>
                </a:cubicBezTo>
                <a:moveTo>
                  <a:pt x="10200" y="15709"/>
                </a:moveTo>
                <a:cubicBezTo>
                  <a:pt x="9868" y="15709"/>
                  <a:pt x="9600" y="15490"/>
                  <a:pt x="9600" y="15218"/>
                </a:cubicBezTo>
                <a:cubicBezTo>
                  <a:pt x="9600" y="14947"/>
                  <a:pt x="9868" y="14727"/>
                  <a:pt x="10200" y="14727"/>
                </a:cubicBezTo>
                <a:cubicBezTo>
                  <a:pt x="10532" y="14727"/>
                  <a:pt x="10800" y="14947"/>
                  <a:pt x="10800" y="15218"/>
                </a:cubicBezTo>
                <a:cubicBezTo>
                  <a:pt x="10800" y="15490"/>
                  <a:pt x="10532" y="15709"/>
                  <a:pt x="10200" y="15709"/>
                </a:cubicBezTo>
                <a:moveTo>
                  <a:pt x="10200" y="13745"/>
                </a:moveTo>
                <a:cubicBezTo>
                  <a:pt x="9206" y="13745"/>
                  <a:pt x="8400" y="14405"/>
                  <a:pt x="8400" y="15218"/>
                </a:cubicBezTo>
                <a:cubicBezTo>
                  <a:pt x="8400" y="16031"/>
                  <a:pt x="9206" y="16691"/>
                  <a:pt x="10200" y="16691"/>
                </a:cubicBezTo>
                <a:cubicBezTo>
                  <a:pt x="11194" y="16691"/>
                  <a:pt x="12000" y="16031"/>
                  <a:pt x="12000" y="15218"/>
                </a:cubicBezTo>
                <a:cubicBezTo>
                  <a:pt x="12000" y="14405"/>
                  <a:pt x="11194" y="13745"/>
                  <a:pt x="10200" y="13745"/>
                </a:cubicBezTo>
                <a:moveTo>
                  <a:pt x="15600" y="13745"/>
                </a:moveTo>
                <a:cubicBezTo>
                  <a:pt x="14938" y="13745"/>
                  <a:pt x="14400" y="14186"/>
                  <a:pt x="14400" y="14727"/>
                </a:cubicBezTo>
                <a:cubicBezTo>
                  <a:pt x="14400" y="15269"/>
                  <a:pt x="14938" y="15709"/>
                  <a:pt x="15600" y="15709"/>
                </a:cubicBezTo>
                <a:cubicBezTo>
                  <a:pt x="16262" y="15709"/>
                  <a:pt x="16800" y="15269"/>
                  <a:pt x="16800" y="14727"/>
                </a:cubicBezTo>
                <a:cubicBezTo>
                  <a:pt x="16800" y="14186"/>
                  <a:pt x="16262" y="13745"/>
                  <a:pt x="15600" y="13745"/>
                </a:cubicBezTo>
                <a:moveTo>
                  <a:pt x="14400" y="20618"/>
                </a:moveTo>
                <a:lnTo>
                  <a:pt x="7200" y="20618"/>
                </a:lnTo>
                <a:cubicBezTo>
                  <a:pt x="3892" y="20618"/>
                  <a:pt x="1200" y="18416"/>
                  <a:pt x="1200" y="15709"/>
                </a:cubicBezTo>
                <a:cubicBezTo>
                  <a:pt x="1200" y="13123"/>
                  <a:pt x="2182" y="11620"/>
                  <a:pt x="3320" y="9880"/>
                </a:cubicBezTo>
                <a:cubicBezTo>
                  <a:pt x="3477" y="9639"/>
                  <a:pt x="3636" y="9392"/>
                  <a:pt x="3797" y="9140"/>
                </a:cubicBezTo>
                <a:cubicBezTo>
                  <a:pt x="3905" y="9093"/>
                  <a:pt x="6420" y="8038"/>
                  <a:pt x="9814" y="9625"/>
                </a:cubicBezTo>
                <a:cubicBezTo>
                  <a:pt x="10959" y="10160"/>
                  <a:pt x="12064" y="10360"/>
                  <a:pt x="13079" y="10360"/>
                </a:cubicBezTo>
                <a:cubicBezTo>
                  <a:pt x="15152" y="10360"/>
                  <a:pt x="16846" y="9523"/>
                  <a:pt x="17711" y="8991"/>
                </a:cubicBezTo>
                <a:cubicBezTo>
                  <a:pt x="17902" y="9295"/>
                  <a:pt x="18093" y="9592"/>
                  <a:pt x="18280" y="9880"/>
                </a:cubicBezTo>
                <a:cubicBezTo>
                  <a:pt x="19418" y="11620"/>
                  <a:pt x="20400" y="13123"/>
                  <a:pt x="20400" y="15709"/>
                </a:cubicBezTo>
                <a:cubicBezTo>
                  <a:pt x="20400" y="18416"/>
                  <a:pt x="17708" y="20618"/>
                  <a:pt x="14400" y="20618"/>
                </a:cubicBezTo>
                <a:moveTo>
                  <a:pt x="5967" y="2945"/>
                </a:moveTo>
                <a:lnTo>
                  <a:pt x="15633" y="2945"/>
                </a:lnTo>
                <a:cubicBezTo>
                  <a:pt x="15782" y="5133"/>
                  <a:pt x="16425" y="6735"/>
                  <a:pt x="17180" y="8090"/>
                </a:cubicBezTo>
                <a:cubicBezTo>
                  <a:pt x="16281" y="8690"/>
                  <a:pt x="13509" y="10220"/>
                  <a:pt x="10410" y="8772"/>
                </a:cubicBezTo>
                <a:cubicBezTo>
                  <a:pt x="7921" y="7609"/>
                  <a:pt x="5800" y="7679"/>
                  <a:pt x="4520" y="7912"/>
                </a:cubicBezTo>
                <a:cubicBezTo>
                  <a:pt x="5231" y="6594"/>
                  <a:pt x="5824" y="5037"/>
                  <a:pt x="5967" y="2945"/>
                </a:cubicBezTo>
                <a:moveTo>
                  <a:pt x="3600" y="982"/>
                </a:moveTo>
                <a:lnTo>
                  <a:pt x="18000" y="982"/>
                </a:lnTo>
                <a:lnTo>
                  <a:pt x="18000" y="1964"/>
                </a:lnTo>
                <a:lnTo>
                  <a:pt x="3600" y="1964"/>
                </a:lnTo>
                <a:cubicBezTo>
                  <a:pt x="3600" y="1964"/>
                  <a:pt x="3600" y="982"/>
                  <a:pt x="3600" y="982"/>
                </a:cubicBezTo>
                <a:close/>
                <a:moveTo>
                  <a:pt x="16843" y="2945"/>
                </a:moveTo>
                <a:lnTo>
                  <a:pt x="18000" y="2945"/>
                </a:lnTo>
                <a:cubicBezTo>
                  <a:pt x="18662" y="2945"/>
                  <a:pt x="19200" y="2505"/>
                  <a:pt x="19200" y="1964"/>
                </a:cubicBezTo>
                <a:lnTo>
                  <a:pt x="19200" y="982"/>
                </a:lnTo>
                <a:cubicBezTo>
                  <a:pt x="19200" y="440"/>
                  <a:pt x="18662" y="0"/>
                  <a:pt x="18000" y="0"/>
                </a:cubicBezTo>
                <a:lnTo>
                  <a:pt x="3600" y="0"/>
                </a:lnTo>
                <a:cubicBezTo>
                  <a:pt x="2938" y="0"/>
                  <a:pt x="2400" y="440"/>
                  <a:pt x="2400" y="982"/>
                </a:cubicBezTo>
                <a:lnTo>
                  <a:pt x="2400" y="1964"/>
                </a:lnTo>
                <a:cubicBezTo>
                  <a:pt x="2400" y="2505"/>
                  <a:pt x="2938" y="2945"/>
                  <a:pt x="3600" y="2945"/>
                </a:cubicBezTo>
                <a:lnTo>
                  <a:pt x="4757" y="2945"/>
                </a:lnTo>
                <a:cubicBezTo>
                  <a:pt x="4322" y="8937"/>
                  <a:pt x="0" y="10114"/>
                  <a:pt x="0" y="15709"/>
                </a:cubicBezTo>
                <a:cubicBezTo>
                  <a:pt x="0" y="18962"/>
                  <a:pt x="3224" y="21600"/>
                  <a:pt x="7200" y="21600"/>
                </a:cubicBezTo>
                <a:lnTo>
                  <a:pt x="14400" y="21600"/>
                </a:lnTo>
                <a:cubicBezTo>
                  <a:pt x="18376" y="21600"/>
                  <a:pt x="21600" y="18962"/>
                  <a:pt x="21600" y="15709"/>
                </a:cubicBezTo>
                <a:cubicBezTo>
                  <a:pt x="21600" y="10114"/>
                  <a:pt x="17278" y="8937"/>
                  <a:pt x="16843" y="2945"/>
                </a:cubicBezTo>
                <a:moveTo>
                  <a:pt x="17400" y="11782"/>
                </a:moveTo>
                <a:cubicBezTo>
                  <a:pt x="17068" y="11782"/>
                  <a:pt x="16800" y="12001"/>
                  <a:pt x="16800" y="12273"/>
                </a:cubicBezTo>
                <a:cubicBezTo>
                  <a:pt x="16800" y="12544"/>
                  <a:pt x="17068" y="12764"/>
                  <a:pt x="17400" y="12764"/>
                </a:cubicBezTo>
                <a:cubicBezTo>
                  <a:pt x="17732" y="12764"/>
                  <a:pt x="18000" y="12544"/>
                  <a:pt x="18000" y="12273"/>
                </a:cubicBezTo>
                <a:cubicBezTo>
                  <a:pt x="18000" y="12001"/>
                  <a:pt x="17732" y="11782"/>
                  <a:pt x="17400" y="11782"/>
                </a:cubicBezTo>
                <a:moveTo>
                  <a:pt x="6000" y="10800"/>
                </a:moveTo>
                <a:cubicBezTo>
                  <a:pt x="5338" y="10800"/>
                  <a:pt x="4800" y="11240"/>
                  <a:pt x="4800" y="11782"/>
                </a:cubicBezTo>
                <a:cubicBezTo>
                  <a:pt x="4800" y="12324"/>
                  <a:pt x="5338" y="12764"/>
                  <a:pt x="6000" y="12764"/>
                </a:cubicBezTo>
                <a:cubicBezTo>
                  <a:pt x="6662" y="12764"/>
                  <a:pt x="7200" y="12324"/>
                  <a:pt x="7200" y="11782"/>
                </a:cubicBezTo>
                <a:cubicBezTo>
                  <a:pt x="7200" y="11240"/>
                  <a:pt x="6662" y="10800"/>
                  <a:pt x="6000" y="10800"/>
                </a:cubicBezTo>
                <a:moveTo>
                  <a:pt x="5400" y="16691"/>
                </a:moveTo>
                <a:cubicBezTo>
                  <a:pt x="5068" y="16691"/>
                  <a:pt x="4800" y="16910"/>
                  <a:pt x="4800" y="17182"/>
                </a:cubicBezTo>
                <a:cubicBezTo>
                  <a:pt x="4800" y="17453"/>
                  <a:pt x="5068" y="17673"/>
                  <a:pt x="5400" y="17673"/>
                </a:cubicBezTo>
                <a:cubicBezTo>
                  <a:pt x="5732" y="17673"/>
                  <a:pt x="6000" y="17453"/>
                  <a:pt x="6000" y="17182"/>
                </a:cubicBezTo>
                <a:cubicBezTo>
                  <a:pt x="6000" y="16910"/>
                  <a:pt x="5732" y="16691"/>
                  <a:pt x="5400" y="16691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/>
          </a:p>
        </p:txBody>
      </p:sp>
      <p:sp>
        <p:nvSpPr>
          <p:cNvPr id="61" name="Rectangle 71">
            <a:extLst>
              <a:ext uri="{FF2B5EF4-FFF2-40B4-BE49-F238E27FC236}">
                <a16:creationId xmlns:a16="http://schemas.microsoft.com/office/drawing/2014/main" id="{83F28510-0C1A-475E-94A8-C98A1FAE135B}"/>
              </a:ext>
            </a:extLst>
          </p:cNvPr>
          <p:cNvSpPr>
            <a:spLocks/>
          </p:cNvSpPr>
          <p:nvPr/>
        </p:nvSpPr>
        <p:spPr bwMode="auto">
          <a:xfrm>
            <a:off x="10329414" y="2312720"/>
            <a:ext cx="1312860" cy="266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25400" tIns="25400" rIns="25400" bIns="25400" anchor="ctr">
            <a:spAutoFit/>
          </a:bodyPr>
          <a:lstStyle/>
          <a:p>
            <a:pPr eaLnBrk="1">
              <a:defRPr/>
            </a:pPr>
            <a:r>
              <a:rPr lang="fa-IR" altLang="en-US" sz="1400" dirty="0">
                <a:solidFill>
                  <a:schemeClr val="accent1"/>
                </a:solidFill>
                <a:latin typeface="Shabnam" panose="020B0603030804020204" pitchFamily="34" charset="-78"/>
                <a:ea typeface="Kanun AR+LT" panose="02000000000000000000" pitchFamily="2" charset="-78"/>
                <a:cs typeface="Shabnam" panose="020B0603030804020204" pitchFamily="34" charset="-78"/>
              </a:rPr>
              <a:t>طبیعت + زنبوردار</a:t>
            </a:r>
            <a:endParaRPr lang="en-US" altLang="en-US" sz="1400" dirty="0">
              <a:solidFill>
                <a:schemeClr val="accent1"/>
              </a:solidFill>
              <a:latin typeface="Shabnam" panose="020B0603030804020204" pitchFamily="34" charset="-78"/>
              <a:ea typeface="Kanun AR+LT" panose="02000000000000000000" pitchFamily="2" charset="-78"/>
              <a:cs typeface="Shabnam" panose="020B0603030804020204" pitchFamily="34" charset="-78"/>
            </a:endParaRPr>
          </a:p>
        </p:txBody>
      </p:sp>
      <p:sp>
        <p:nvSpPr>
          <p:cNvPr id="62" name="Rectangle 72">
            <a:extLst>
              <a:ext uri="{FF2B5EF4-FFF2-40B4-BE49-F238E27FC236}">
                <a16:creationId xmlns:a16="http://schemas.microsoft.com/office/drawing/2014/main" id="{0EACC4AA-235E-44E0-B65F-5C0867097FB6}"/>
              </a:ext>
            </a:extLst>
          </p:cNvPr>
          <p:cNvSpPr>
            <a:spLocks/>
          </p:cNvSpPr>
          <p:nvPr/>
        </p:nvSpPr>
        <p:spPr bwMode="auto">
          <a:xfrm>
            <a:off x="10347670" y="2601247"/>
            <a:ext cx="1019235" cy="266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25400" tIns="25400" rIns="25400" bIns="25400" anchor="ctr">
            <a:spAutoFit/>
          </a:bodyPr>
          <a:lstStyle/>
          <a:p>
            <a:pPr>
              <a:spcBef>
                <a:spcPts val="2950"/>
              </a:spcBef>
              <a:defRPr/>
            </a:pPr>
            <a:r>
              <a:rPr lang="fa-IR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Shabnam" panose="020B0603030804020204" pitchFamily="34" charset="-78"/>
                <a:ea typeface="Kanun AR+LT" panose="02000000000000000000" pitchFamily="2" charset="-78"/>
                <a:cs typeface="Shabnam" panose="020B0603030804020204" pitchFamily="34" charset="-78"/>
              </a:rPr>
              <a:t>باقی مانده ها</a:t>
            </a:r>
            <a:endParaRPr lang="en-US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Shabnam" panose="020B0603030804020204" pitchFamily="34" charset="-78"/>
              <a:ea typeface="Kanun AR+LT" panose="02000000000000000000" pitchFamily="2" charset="-78"/>
              <a:cs typeface="Shabnam" panose="020B0603030804020204" pitchFamily="34" charset="-78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FDBB40B-A02A-4425-87C7-6023E2F00062}"/>
              </a:ext>
            </a:extLst>
          </p:cNvPr>
          <p:cNvSpPr txBox="1"/>
          <p:nvPr/>
        </p:nvSpPr>
        <p:spPr>
          <a:xfrm>
            <a:off x="10326920" y="3271688"/>
            <a:ext cx="2777002" cy="217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300000"/>
              </a:lnSpc>
              <a:buFont typeface="Wingdings" panose="05000000000000000000" pitchFamily="2" charset="2"/>
              <a:buChar char="Ø"/>
            </a:pPr>
            <a:r>
              <a:rPr lang="fa-I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habnam" panose="020B0603030804020204" pitchFamily="34" charset="-78"/>
                <a:ea typeface="Kanun AR+LT Light" panose="02000000000000000000" pitchFamily="2" charset="-78"/>
                <a:cs typeface="Shabnam" panose="020B0603030804020204" pitchFamily="34" charset="-78"/>
              </a:rPr>
              <a:t>فلزات سنگین</a:t>
            </a:r>
          </a:p>
          <a:p>
            <a:pPr marL="285750" indent="-285750">
              <a:lnSpc>
                <a:spcPct val="300000"/>
              </a:lnSpc>
              <a:buFont typeface="Wingdings" panose="05000000000000000000" pitchFamily="2" charset="2"/>
              <a:buChar char="Ø"/>
            </a:pPr>
            <a:r>
              <a:rPr lang="fa-I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habnam" panose="020B0603030804020204" pitchFamily="34" charset="-78"/>
                <a:ea typeface="Kanun AR+LT Light" panose="02000000000000000000" pitchFamily="2" charset="-78"/>
                <a:cs typeface="Shabnam" panose="020B0603030804020204" pitchFamily="34" charset="-78"/>
              </a:rPr>
              <a:t>داروها</a:t>
            </a:r>
            <a:endParaRPr lang="en-US" sz="1600" dirty="0">
              <a:solidFill>
                <a:schemeClr val="tx1">
                  <a:lumMod val="85000"/>
                  <a:lumOff val="15000"/>
                </a:schemeClr>
              </a:solidFill>
              <a:latin typeface="Shabnam" panose="020B0603030804020204" pitchFamily="34" charset="-78"/>
              <a:ea typeface="Kanun AR+LT Light" panose="02000000000000000000" pitchFamily="2" charset="-78"/>
              <a:cs typeface="Shabnam" panose="020B0603030804020204" pitchFamily="34" charset="-78"/>
            </a:endParaRPr>
          </a:p>
          <a:p>
            <a:pPr marL="285750" indent="-285750">
              <a:lnSpc>
                <a:spcPct val="300000"/>
              </a:lnSpc>
              <a:buFont typeface="Wingdings" panose="05000000000000000000" pitchFamily="2" charset="2"/>
              <a:buChar char="Ø"/>
            </a:pPr>
            <a:r>
              <a:rPr lang="fa-I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Shabnam" panose="020B0603030804020204" pitchFamily="34" charset="-78"/>
                <a:ea typeface="Kanun AR+LT Light" panose="02000000000000000000" pitchFamily="2" charset="-78"/>
                <a:cs typeface="Shabnam" panose="020B0603030804020204" pitchFamily="34" charset="-78"/>
              </a:rPr>
              <a:t>آنتی بیوتیک ها</a:t>
            </a:r>
          </a:p>
        </p:txBody>
      </p:sp>
      <p:sp>
        <p:nvSpPr>
          <p:cNvPr id="64" name="AutoShape 34">
            <a:extLst>
              <a:ext uri="{FF2B5EF4-FFF2-40B4-BE49-F238E27FC236}">
                <a16:creationId xmlns:a16="http://schemas.microsoft.com/office/drawing/2014/main" id="{92FB1A06-A15E-45AC-B979-653532BF66B4}"/>
              </a:ext>
            </a:extLst>
          </p:cNvPr>
          <p:cNvSpPr>
            <a:spLocks/>
          </p:cNvSpPr>
          <p:nvPr/>
        </p:nvSpPr>
        <p:spPr bwMode="auto">
          <a:xfrm flipH="1">
            <a:off x="2481325" y="3535578"/>
            <a:ext cx="151231" cy="325248"/>
          </a:xfrm>
          <a:custGeom>
            <a:avLst/>
            <a:gdLst>
              <a:gd name="T0" fmla="*/ 234951 w 21467"/>
              <a:gd name="T1" fmla="*/ 585958 h 21465"/>
              <a:gd name="T2" fmla="*/ 234951 w 21467"/>
              <a:gd name="T3" fmla="*/ 585958 h 21465"/>
              <a:gd name="T4" fmla="*/ 234951 w 21467"/>
              <a:gd name="T5" fmla="*/ 585958 h 21465"/>
              <a:gd name="T6" fmla="*/ 234951 w 21467"/>
              <a:gd name="T7" fmla="*/ 585958 h 2146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67" h="21465">
                <a:moveTo>
                  <a:pt x="20549" y="21465"/>
                </a:moveTo>
                <a:lnTo>
                  <a:pt x="11083" y="21465"/>
                </a:lnTo>
                <a:cubicBezTo>
                  <a:pt x="8114" y="21302"/>
                  <a:pt x="5380" y="20721"/>
                  <a:pt x="3360" y="19824"/>
                </a:cubicBezTo>
                <a:cubicBezTo>
                  <a:pt x="1071" y="18807"/>
                  <a:pt x="-133" y="17463"/>
                  <a:pt x="11" y="16087"/>
                </a:cubicBezTo>
                <a:lnTo>
                  <a:pt x="11" y="5084"/>
                </a:lnTo>
                <a:cubicBezTo>
                  <a:pt x="58" y="3673"/>
                  <a:pt x="1530" y="2332"/>
                  <a:pt x="4083" y="1373"/>
                </a:cubicBezTo>
                <a:cubicBezTo>
                  <a:pt x="6797" y="354"/>
                  <a:pt x="10470" y="-135"/>
                  <a:pt x="14144" y="33"/>
                </a:cubicBezTo>
                <a:lnTo>
                  <a:pt x="21467" y="3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prstDash val="solid"/>
            <a:miter lim="4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5400" tIns="25400" rIns="25400" bIns="25400" anchor="ctr"/>
          <a:lstStyle/>
          <a:p>
            <a:pPr rtl="0"/>
            <a:endParaRPr lang="ar-IQ" sz="900"/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E2E83B5D-4454-4AF7-9D7F-9974A2FD8C49}"/>
              </a:ext>
            </a:extLst>
          </p:cNvPr>
          <p:cNvSpPr txBox="1"/>
          <p:nvPr/>
        </p:nvSpPr>
        <p:spPr>
          <a:xfrm>
            <a:off x="5134430" y="6063002"/>
            <a:ext cx="1180082" cy="272415"/>
          </a:xfrm>
          <a:prstGeom prst="roundRect">
            <a:avLst/>
          </a:prstGeom>
          <a:noFill/>
          <a:ln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000">
                <a:solidFill>
                  <a:schemeClr val="bg2"/>
                </a:solidFill>
              </a:rPr>
              <a:t>PURCHASE NOW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CAD4D85F-DAE6-4889-9338-7DBA0B0C7146}"/>
              </a:ext>
            </a:extLst>
          </p:cNvPr>
          <p:cNvSpPr/>
          <p:nvPr/>
        </p:nvSpPr>
        <p:spPr>
          <a:xfrm>
            <a:off x="479376" y="6525344"/>
            <a:ext cx="36070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anun AR+LT" panose="02000000000000000000" pitchFamily="2" charset="-78"/>
                <a:ea typeface="Kanun AR+LT" panose="02000000000000000000" pitchFamily="2" charset="-78"/>
                <a:cs typeface="Kanun AR+LT" panose="02000000000000000000" pitchFamily="2" charset="-78"/>
              </a:rPr>
              <a:t>دومین همایش ملی زنبورعسل| بهزاد رفاهی | 17  آذر  1400</a:t>
            </a:r>
          </a:p>
        </p:txBody>
      </p:sp>
    </p:spTree>
    <p:extLst>
      <p:ext uri="{BB962C8B-B14F-4D97-AF65-F5344CB8AC3E}">
        <p14:creationId xmlns:p14="http://schemas.microsoft.com/office/powerpoint/2010/main" val="3837189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206A7FDC-C92C-4B45-AACC-520C700411B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99456" y="-1"/>
            <a:ext cx="8602021" cy="6453337"/>
          </a:xfrm>
          <a:prstGeom prst="rect">
            <a:avLst/>
          </a:prstGeom>
        </p:spPr>
      </p:pic>
      <p:sp>
        <p:nvSpPr>
          <p:cNvPr id="22" name="Freeform 8">
            <a:extLst>
              <a:ext uri="{FF2B5EF4-FFF2-40B4-BE49-F238E27FC236}">
                <a16:creationId xmlns:a16="http://schemas.microsoft.com/office/drawing/2014/main" id="{B2B33843-873B-4A37-9DC7-3317FDE177CF}"/>
              </a:ext>
            </a:extLst>
          </p:cNvPr>
          <p:cNvSpPr/>
          <p:nvPr/>
        </p:nvSpPr>
        <p:spPr>
          <a:xfrm flipH="1">
            <a:off x="11630915" y="2802621"/>
            <a:ext cx="1630190" cy="2188058"/>
          </a:xfrm>
          <a:custGeom>
            <a:avLst/>
            <a:gdLst>
              <a:gd name="connsiteX0" fmla="*/ 0 w 2071552"/>
              <a:gd name="connsiteY0" fmla="*/ 0 h 2780458"/>
              <a:gd name="connsiteX1" fmla="*/ 2071552 w 2071552"/>
              <a:gd name="connsiteY1" fmla="*/ 0 h 2780458"/>
              <a:gd name="connsiteX2" fmla="*/ 2071552 w 2071552"/>
              <a:gd name="connsiteY2" fmla="*/ 2780458 h 2780458"/>
              <a:gd name="connsiteX3" fmla="*/ 0 w 2071552"/>
              <a:gd name="connsiteY3" fmla="*/ 2780458 h 2780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71552" h="2780458">
                <a:moveTo>
                  <a:pt x="0" y="0"/>
                </a:moveTo>
                <a:lnTo>
                  <a:pt x="2071552" y="0"/>
                </a:lnTo>
                <a:lnTo>
                  <a:pt x="2071552" y="2780458"/>
                </a:lnTo>
                <a:lnTo>
                  <a:pt x="0" y="2780458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3">
                  <a:alpha val="2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23" name="Freeform 9">
            <a:extLst>
              <a:ext uri="{FF2B5EF4-FFF2-40B4-BE49-F238E27FC236}">
                <a16:creationId xmlns:a16="http://schemas.microsoft.com/office/drawing/2014/main" id="{C962CA71-0D71-484D-A026-39208082910A}"/>
              </a:ext>
            </a:extLst>
          </p:cNvPr>
          <p:cNvSpPr/>
          <p:nvPr/>
        </p:nvSpPr>
        <p:spPr>
          <a:xfrm flipH="1">
            <a:off x="10986288" y="2637386"/>
            <a:ext cx="1876403" cy="2518528"/>
          </a:xfrm>
          <a:custGeom>
            <a:avLst/>
            <a:gdLst>
              <a:gd name="connsiteX0" fmla="*/ 0 w 2384425"/>
              <a:gd name="connsiteY0" fmla="*/ 0 h 3200400"/>
              <a:gd name="connsiteX1" fmla="*/ 2384425 w 2384425"/>
              <a:gd name="connsiteY1" fmla="*/ 0 h 3200400"/>
              <a:gd name="connsiteX2" fmla="*/ 2384425 w 2384425"/>
              <a:gd name="connsiteY2" fmla="*/ 3200400 h 3200400"/>
              <a:gd name="connsiteX3" fmla="*/ 0 w 2384425"/>
              <a:gd name="connsiteY3" fmla="*/ 3200400 h 320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84425" h="3200400">
                <a:moveTo>
                  <a:pt x="0" y="0"/>
                </a:moveTo>
                <a:lnTo>
                  <a:pt x="2384425" y="0"/>
                </a:lnTo>
                <a:lnTo>
                  <a:pt x="2384425" y="3200400"/>
                </a:lnTo>
                <a:lnTo>
                  <a:pt x="0" y="3200400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3">
                  <a:alpha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/>
          </a:p>
        </p:txBody>
      </p:sp>
      <p:sp>
        <p:nvSpPr>
          <p:cNvPr id="24" name="Freeform 10">
            <a:extLst>
              <a:ext uri="{FF2B5EF4-FFF2-40B4-BE49-F238E27FC236}">
                <a16:creationId xmlns:a16="http://schemas.microsoft.com/office/drawing/2014/main" id="{9B577622-E12B-4C34-B75F-1D0ED01855A9}"/>
              </a:ext>
            </a:extLst>
          </p:cNvPr>
          <p:cNvSpPr/>
          <p:nvPr/>
        </p:nvSpPr>
        <p:spPr>
          <a:xfrm flipH="1">
            <a:off x="10279210" y="2442500"/>
            <a:ext cx="2166800" cy="2908300"/>
          </a:xfrm>
          <a:custGeom>
            <a:avLst/>
            <a:gdLst>
              <a:gd name="connsiteX0" fmla="*/ 0 w 2753444"/>
              <a:gd name="connsiteY0" fmla="*/ 0 h 3695700"/>
              <a:gd name="connsiteX1" fmla="*/ 2753444 w 2753444"/>
              <a:gd name="connsiteY1" fmla="*/ 0 h 3695700"/>
              <a:gd name="connsiteX2" fmla="*/ 2753444 w 2753444"/>
              <a:gd name="connsiteY2" fmla="*/ 3695700 h 3695700"/>
              <a:gd name="connsiteX3" fmla="*/ 0 w 2753444"/>
              <a:gd name="connsiteY3" fmla="*/ 3695700 h 3695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53444" h="3695700">
                <a:moveTo>
                  <a:pt x="0" y="0"/>
                </a:moveTo>
                <a:lnTo>
                  <a:pt x="2753444" y="0"/>
                </a:lnTo>
                <a:lnTo>
                  <a:pt x="2753444" y="3695700"/>
                </a:lnTo>
                <a:lnTo>
                  <a:pt x="0" y="3695700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40000"/>
                </a:schemeClr>
              </a:gs>
              <a:gs pos="100000">
                <a:schemeClr val="accent3">
                  <a:alpha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F9B4E5-6C1C-4AF8-BB4C-CC2B274CDC1F}"/>
              </a:ext>
            </a:extLst>
          </p:cNvPr>
          <p:cNvSpPr/>
          <p:nvPr/>
        </p:nvSpPr>
        <p:spPr>
          <a:xfrm>
            <a:off x="479376" y="6525344"/>
            <a:ext cx="36070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anun AR+LT" panose="02000000000000000000" pitchFamily="2" charset="-78"/>
                <a:ea typeface="Kanun AR+LT" panose="02000000000000000000" pitchFamily="2" charset="-78"/>
                <a:cs typeface="Kanun AR+LT" panose="02000000000000000000" pitchFamily="2" charset="-78"/>
              </a:rPr>
              <a:t>دومین همایش ملی زنبورعسل| بهزاد رفاهی | 17  آذر  1400</a:t>
            </a:r>
          </a:p>
        </p:txBody>
      </p:sp>
    </p:spTree>
    <p:extLst>
      <p:ext uri="{BB962C8B-B14F-4D97-AF65-F5344CB8AC3E}">
        <p14:creationId xmlns:p14="http://schemas.microsoft.com/office/powerpoint/2010/main" val="1497294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C72DEEE1-6708-4F03-8840-F394493ACFB5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2" r="2922"/>
          <a:stretch/>
        </p:blipFill>
        <p:spPr>
          <a:xfrm>
            <a:off x="3143250" y="666750"/>
            <a:ext cx="7794625" cy="5524500"/>
          </a:xfr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AC17A16C-ECC1-406A-A70F-10C3AED3BE55}"/>
              </a:ext>
            </a:extLst>
          </p:cNvPr>
          <p:cNvSpPr/>
          <p:nvPr/>
        </p:nvSpPr>
        <p:spPr>
          <a:xfrm>
            <a:off x="198962" y="1389681"/>
            <a:ext cx="5270053" cy="43126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C2B5E51-C9AE-40BD-9D94-604179773B63}"/>
              </a:ext>
            </a:extLst>
          </p:cNvPr>
          <p:cNvSpPr/>
          <p:nvPr/>
        </p:nvSpPr>
        <p:spPr>
          <a:xfrm>
            <a:off x="-1960" y="1389681"/>
            <a:ext cx="5270053" cy="4312646"/>
          </a:xfrm>
          <a:prstGeom prst="rect">
            <a:avLst/>
          </a:prstGeom>
          <a:solidFill>
            <a:srgbClr val="9BB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1892E07-66A5-4D37-9ADE-8D901419D6F3}"/>
              </a:ext>
            </a:extLst>
          </p:cNvPr>
          <p:cNvSpPr txBox="1"/>
          <p:nvPr/>
        </p:nvSpPr>
        <p:spPr>
          <a:xfrm>
            <a:off x="1298997" y="2313282"/>
            <a:ext cx="34494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>
              <a:solidFill>
                <a:srgbClr val="000000"/>
              </a:solidFill>
            </a:endParaRP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E150D28-1A93-4527-9CF3-5A16B18B2FB5}"/>
              </a:ext>
            </a:extLst>
          </p:cNvPr>
          <p:cNvCxnSpPr>
            <a:cxnSpLocks/>
          </p:cNvCxnSpPr>
          <p:nvPr/>
        </p:nvCxnSpPr>
        <p:spPr>
          <a:xfrm>
            <a:off x="2917084" y="2317704"/>
            <a:ext cx="201309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E732E791-B392-4F93-8D82-25561620481B}"/>
              </a:ext>
            </a:extLst>
          </p:cNvPr>
          <p:cNvSpPr txBox="1"/>
          <p:nvPr/>
        </p:nvSpPr>
        <p:spPr>
          <a:xfrm>
            <a:off x="589462" y="1555610"/>
            <a:ext cx="442641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/>
            <a:r>
              <a:rPr lang="fa-IR" sz="3200" b="0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sans"/>
                <a:cs typeface="A EntezareZohoor B4" panose="00000700000000000000" pitchFamily="2" charset="-78"/>
              </a:rPr>
              <a:t>گزارشات میزان تقلبات عسل در کشورهای مختلف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37579BB-AF20-4536-BD80-7E4ACFC19AAF}"/>
              </a:ext>
            </a:extLst>
          </p:cNvPr>
          <p:cNvSpPr txBox="1"/>
          <p:nvPr/>
        </p:nvSpPr>
        <p:spPr>
          <a:xfrm>
            <a:off x="572654" y="2632829"/>
            <a:ext cx="435752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میزان تولید عسل مانوکا در نیوزلند در حدود 1700 تن – فروش عسل منوکا در دنیا بیش از 10000 تن</a:t>
            </a:r>
          </a:p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از هر 5 تا ظرف عسل مانوکا، 4 عدد آن عسل مانوکا نیست و عسل تقلبی است!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Shabnam" panose="020B0603030804020204" pitchFamily="34" charset="-78"/>
              <a:cs typeface="Shabnam" panose="020B0603030804020204" pitchFamily="34" charset="-78"/>
            </a:endParaRPr>
          </a:p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براساس گزارش آزمایشگاه های معتبر بیش از 50 درصد عسل های عرضه شده در سوپرمارکت استرالیا تقلبی است!</a:t>
            </a:r>
          </a:p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اغلب عسل های مانوکا و سدریمنی عرضه شده در هایپرمارکت های اروپا تقلبی است!!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DFB1DBE-F8E6-4FAB-9210-0496436F5459}"/>
              </a:ext>
            </a:extLst>
          </p:cNvPr>
          <p:cNvSpPr txBox="1"/>
          <p:nvPr/>
        </p:nvSpPr>
        <p:spPr>
          <a:xfrm>
            <a:off x="4828727" y="2657109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B84EF1E-E414-4B50-AD39-D7E0B0551320}"/>
              </a:ext>
            </a:extLst>
          </p:cNvPr>
          <p:cNvSpPr txBox="1"/>
          <p:nvPr/>
        </p:nvSpPr>
        <p:spPr>
          <a:xfrm>
            <a:off x="4828727" y="349171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3AB2187-2B47-45B0-B307-C2FECFA2260E}"/>
              </a:ext>
            </a:extLst>
          </p:cNvPr>
          <p:cNvSpPr txBox="1"/>
          <p:nvPr/>
        </p:nvSpPr>
        <p:spPr>
          <a:xfrm>
            <a:off x="4836045" y="48598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EBA2D5F-D72E-4137-BB32-85DA4F3801B2}"/>
              </a:ext>
            </a:extLst>
          </p:cNvPr>
          <p:cNvSpPr txBox="1"/>
          <p:nvPr/>
        </p:nvSpPr>
        <p:spPr>
          <a:xfrm>
            <a:off x="4828727" y="404064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A8130A63-AB14-4AD8-91C0-3ECCD8C67540}"/>
              </a:ext>
            </a:extLst>
          </p:cNvPr>
          <p:cNvSpPr/>
          <p:nvPr/>
        </p:nvSpPr>
        <p:spPr>
          <a:xfrm>
            <a:off x="479376" y="6525344"/>
            <a:ext cx="36070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anun AR+LT" panose="02000000000000000000" pitchFamily="2" charset="-78"/>
                <a:ea typeface="Kanun AR+LT" panose="02000000000000000000" pitchFamily="2" charset="-78"/>
                <a:cs typeface="Kanun AR+LT" panose="02000000000000000000" pitchFamily="2" charset="-78"/>
              </a:rPr>
              <a:t>دومین همایش ملی زنبورعسل| بهزاد رفاهی | 17  آذر  1400</a:t>
            </a:r>
          </a:p>
        </p:txBody>
      </p:sp>
    </p:spTree>
    <p:extLst>
      <p:ext uri="{BB962C8B-B14F-4D97-AF65-F5344CB8AC3E}">
        <p14:creationId xmlns:p14="http://schemas.microsoft.com/office/powerpoint/2010/main" val="1543442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9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9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9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9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>
            <a:extLst>
              <a:ext uri="{FF2B5EF4-FFF2-40B4-BE49-F238E27FC236}">
                <a16:creationId xmlns:a16="http://schemas.microsoft.com/office/drawing/2014/main" id="{01A8B1F7-F49E-4DE3-B940-E8C88AE77E6E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1" b="1611"/>
          <a:stretch/>
        </p:blipFill>
        <p:spPr>
          <a:xfrm>
            <a:off x="695325" y="620713"/>
            <a:ext cx="7793038" cy="5524500"/>
          </a:xfr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DDDD4FB-4E97-4A0A-B51D-13C48F81DA5F}"/>
              </a:ext>
            </a:extLst>
          </p:cNvPr>
          <p:cNvSpPr/>
          <p:nvPr/>
        </p:nvSpPr>
        <p:spPr>
          <a:xfrm>
            <a:off x="6008890" y="1272677"/>
            <a:ext cx="5270053" cy="43126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94A9A90-14E3-4B2D-BD9E-2ABE9D2AFFD7}"/>
              </a:ext>
            </a:extLst>
          </p:cNvPr>
          <p:cNvSpPr/>
          <p:nvPr/>
        </p:nvSpPr>
        <p:spPr>
          <a:xfrm>
            <a:off x="6168008" y="1272677"/>
            <a:ext cx="6023992" cy="4312646"/>
          </a:xfrm>
          <a:prstGeom prst="rect">
            <a:avLst/>
          </a:prstGeom>
          <a:solidFill>
            <a:srgbClr val="9BB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EE6CAC2-782D-453B-B4D3-A0A6D64131F8}"/>
              </a:ext>
            </a:extLst>
          </p:cNvPr>
          <p:cNvSpPr txBox="1"/>
          <p:nvPr/>
        </p:nvSpPr>
        <p:spPr>
          <a:xfrm>
            <a:off x="6888088" y="1340768"/>
            <a:ext cx="446449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/>
            <a:r>
              <a:rPr lang="fa-IR" sz="3200" b="0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sans"/>
                <a:cs typeface="A EntezareZohoor B4" panose="00000700000000000000" pitchFamily="2" charset="-78"/>
              </a:rPr>
              <a:t>گزارشات میزان تقلبات عسل در کشورهای مختلف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51587E3-D78E-4FE6-AD67-E9D89D08EDE1}"/>
              </a:ext>
            </a:extLst>
          </p:cNvPr>
          <p:cNvCxnSpPr>
            <a:cxnSpLocks/>
          </p:cNvCxnSpPr>
          <p:nvPr/>
        </p:nvCxnSpPr>
        <p:spPr>
          <a:xfrm>
            <a:off x="9192344" y="2132856"/>
            <a:ext cx="201309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29E9295E-7D82-404C-9513-F2E7A0C7822D}"/>
              </a:ext>
            </a:extLst>
          </p:cNvPr>
          <p:cNvSpPr txBox="1"/>
          <p:nvPr/>
        </p:nvSpPr>
        <p:spPr>
          <a:xfrm>
            <a:off x="6355787" y="2366878"/>
            <a:ext cx="497331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بازار صنعت تقلب عسل: بیش از یک میلیارد دلار در دنیا تخمین زده میشود!</a:t>
            </a:r>
          </a:p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براساس گزارش های رسمی در حدود 40 درصد زنبورداران حرفه ای در اروپا قادر به فروش عسل خود به یک قیمت واقعی نیستند!!</a:t>
            </a:r>
          </a:p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براساس یک گزارش و نمونه برداری در حدود 90 درصد عسل های عرضه شده در فروشگاه های بزرگ در اروپا عسل زنده نیست!</a:t>
            </a:r>
          </a:p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همکاری اتحادیه اروپا با اتحادیه جهانی زنبورداران آپی موندیا برای ردیابی تقلبات عسل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146380-64B1-43A7-8F0D-37F5F437D6DF}"/>
              </a:ext>
            </a:extLst>
          </p:cNvPr>
          <p:cNvSpPr txBox="1"/>
          <p:nvPr/>
        </p:nvSpPr>
        <p:spPr>
          <a:xfrm>
            <a:off x="11227651" y="239115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7EEE7E-140D-4564-B29C-4431CC82E6FF}"/>
              </a:ext>
            </a:extLst>
          </p:cNvPr>
          <p:cNvSpPr txBox="1"/>
          <p:nvPr/>
        </p:nvSpPr>
        <p:spPr>
          <a:xfrm>
            <a:off x="11227651" y="292495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BE2D05-7F28-4531-BEF8-0158F1BF5BE8}"/>
              </a:ext>
            </a:extLst>
          </p:cNvPr>
          <p:cNvSpPr txBox="1"/>
          <p:nvPr/>
        </p:nvSpPr>
        <p:spPr>
          <a:xfrm>
            <a:off x="11227651" y="372505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39797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E8A3DC0-EA47-427B-876A-B6D5D65DA5C2}"/>
              </a:ext>
            </a:extLst>
          </p:cNvPr>
          <p:cNvSpPr/>
          <p:nvPr/>
        </p:nvSpPr>
        <p:spPr>
          <a:xfrm>
            <a:off x="4643869" y="1497284"/>
            <a:ext cx="7553831" cy="4615932"/>
          </a:xfrm>
          <a:prstGeom prst="rect">
            <a:avLst/>
          </a:prstGeom>
          <a:solidFill>
            <a:srgbClr val="9BB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BEF637E-93DC-434B-9611-E9B016B85A83}"/>
              </a:ext>
            </a:extLst>
          </p:cNvPr>
          <p:cNvCxnSpPr>
            <a:cxnSpLocks/>
          </p:cNvCxnSpPr>
          <p:nvPr/>
        </p:nvCxnSpPr>
        <p:spPr>
          <a:xfrm flipH="1">
            <a:off x="4609079" y="0"/>
            <a:ext cx="6853" cy="6878159"/>
          </a:xfrm>
          <a:prstGeom prst="line">
            <a:avLst/>
          </a:prstGeom>
          <a:ln w="63500">
            <a:solidFill>
              <a:srgbClr val="9BB4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2FC33915-6234-4062-BFE1-05791E1AAF6E}"/>
              </a:ext>
            </a:extLst>
          </p:cNvPr>
          <p:cNvSpPr/>
          <p:nvPr/>
        </p:nvSpPr>
        <p:spPr>
          <a:xfrm flipV="1">
            <a:off x="0" y="5833738"/>
            <a:ext cx="4586843" cy="258880"/>
          </a:xfrm>
          <a:prstGeom prst="rect">
            <a:avLst/>
          </a:prstGeom>
          <a:solidFill>
            <a:srgbClr val="9BB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A7E5655-6E5C-48AE-8B84-D1C773477B3C}"/>
              </a:ext>
            </a:extLst>
          </p:cNvPr>
          <p:cNvSpPr txBox="1"/>
          <p:nvPr/>
        </p:nvSpPr>
        <p:spPr>
          <a:xfrm>
            <a:off x="4745372" y="1774930"/>
            <a:ext cx="7132697" cy="3797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برداشت عسل نارس و کاهش رطوبت با دستگاه رطوبت گیر</a:t>
            </a:r>
          </a:p>
          <a:p>
            <a:pPr marL="285750" indent="-285750" algn="justLow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تغذیه مصنوعی زنبورها با شربت ها در حین جریان شهد و ذخیره عسل</a:t>
            </a:r>
          </a:p>
          <a:p>
            <a:pPr marL="285750" indent="-285750" algn="justLow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مخلوط کردن عسل با شربت فروکتوز</a:t>
            </a:r>
          </a:p>
          <a:p>
            <a:pPr marL="285750" indent="-285750" algn="justLow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اضافه کردن برخی از مواد برای کاهش میزان اچ ام اف عسل</a:t>
            </a:r>
          </a:p>
          <a:p>
            <a:pPr marL="285750" indent="-285750" algn="justLow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حرارت دادن عسل جهت کاهش رطوبت و تغییر رنگ عسل</a:t>
            </a:r>
          </a:p>
          <a:p>
            <a:pPr marL="285750" indent="-285750" algn="justLow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اضافه کردن اسانس ها و رنگ های مصنوعی به عسل</a:t>
            </a:r>
          </a:p>
          <a:p>
            <a:pPr marL="285750" indent="-285750" algn="justLow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اضافه کردن گرده گل به عسل جهت تغیر منشا گیاهی و جغرافیایی عسل</a:t>
            </a:r>
          </a:p>
          <a:p>
            <a:pPr marL="285750" indent="-285750" algn="justLow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ارائه اطلاعات غلط در لیبل به لحاظ منشا گیاهی و جغرافیایی عسل</a:t>
            </a:r>
          </a:p>
          <a:p>
            <a:pPr marL="285750" indent="-285750" algn="justLow" rtl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مخلوط کردن عسل با عسل های تغذیه ای و بی کیفیت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2F0CC6-5469-4738-B33D-A43DE22F34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40"/>
          <a:stretch/>
        </p:blipFill>
        <p:spPr>
          <a:xfrm>
            <a:off x="6504" y="1503758"/>
            <a:ext cx="4579489" cy="4339539"/>
          </a:xfrm>
          <a:prstGeom prst="rect">
            <a:avLst/>
          </a:prstGeom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099723A6-64F8-4F68-941B-49AABDF1D90E}"/>
              </a:ext>
            </a:extLst>
          </p:cNvPr>
          <p:cNvSpPr/>
          <p:nvPr/>
        </p:nvSpPr>
        <p:spPr>
          <a:xfrm>
            <a:off x="4486492" y="3414648"/>
            <a:ext cx="258880" cy="258880"/>
          </a:xfrm>
          <a:prstGeom prst="ellipse">
            <a:avLst/>
          </a:prstGeom>
          <a:solidFill>
            <a:srgbClr val="9BB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1D3BA50-479C-4AAB-8441-61795F694A5B}"/>
              </a:ext>
            </a:extLst>
          </p:cNvPr>
          <p:cNvSpPr/>
          <p:nvPr/>
        </p:nvSpPr>
        <p:spPr>
          <a:xfrm>
            <a:off x="703600" y="389894"/>
            <a:ext cx="2957862" cy="750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 EntezareZohoor B4" panose="00000700000000000000" pitchFamily="2" charset="-78"/>
              </a:rPr>
              <a:t>انواع تقلبات عسل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 EntezareZohoor B4" panose="00000700000000000000" pitchFamily="2" charset="-78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5690926-F1CE-4B6D-A380-000E415AEF27}"/>
              </a:ext>
            </a:extLst>
          </p:cNvPr>
          <p:cNvGrpSpPr/>
          <p:nvPr/>
        </p:nvGrpSpPr>
        <p:grpSpPr>
          <a:xfrm>
            <a:off x="3661462" y="697082"/>
            <a:ext cx="781110" cy="136597"/>
            <a:chOff x="4646296" y="6544350"/>
            <a:chExt cx="1039657" cy="181811"/>
          </a:xfrm>
          <a:solidFill>
            <a:srgbClr val="107F74"/>
          </a:solidFill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A55A4164-1900-4A7C-8095-F7A22BA57706}"/>
                </a:ext>
              </a:extLst>
            </p:cNvPr>
            <p:cNvSpPr/>
            <p:nvPr/>
          </p:nvSpPr>
          <p:spPr>
            <a:xfrm>
              <a:off x="4646296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BC8465B-2E52-40FC-BA39-ADDF75B329C9}"/>
                </a:ext>
              </a:extLst>
            </p:cNvPr>
            <p:cNvSpPr/>
            <p:nvPr/>
          </p:nvSpPr>
          <p:spPr>
            <a:xfrm>
              <a:off x="4863905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B0AE44EA-D623-426B-82EF-43E57B2D5A66}"/>
                </a:ext>
              </a:extLst>
            </p:cNvPr>
            <p:cNvSpPr/>
            <p:nvPr/>
          </p:nvSpPr>
          <p:spPr>
            <a:xfrm>
              <a:off x="508151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8A8566AA-D53F-4C7B-931A-42345E36CB08}"/>
                </a:ext>
              </a:extLst>
            </p:cNvPr>
            <p:cNvSpPr/>
            <p:nvPr/>
          </p:nvSpPr>
          <p:spPr>
            <a:xfrm>
              <a:off x="5294537" y="6545252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5B18A132-D1E1-4CC6-BAD1-1A72411A3D5F}"/>
                </a:ext>
              </a:extLst>
            </p:cNvPr>
            <p:cNvSpPr/>
            <p:nvPr/>
          </p:nvSpPr>
          <p:spPr>
            <a:xfrm>
              <a:off x="550504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695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path" presetSubtype="0" decel="10000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5E-6 -1.11111E-6 L 0.43594 -1.11111E-6 " pathEditMode="relative" rAng="0" ptsTypes="AA">
                                      <p:cBhvr>
                                        <p:cTn id="8" dur="2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97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85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5" grpId="0" animBg="1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>
            <a:extLst>
              <a:ext uri="{FF2B5EF4-FFF2-40B4-BE49-F238E27FC236}">
                <a16:creationId xmlns:a16="http://schemas.microsoft.com/office/drawing/2014/main" id="{FFF997D2-C566-410C-B41A-45757697C9CF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50" r="30150"/>
          <a:stretch/>
        </p:blipFill>
        <p:spPr>
          <a:xfrm>
            <a:off x="1127448" y="1043856"/>
            <a:ext cx="3476803" cy="4917057"/>
          </a:xfr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0C9634D-76A5-4C62-A04E-3B202E4186C1}"/>
              </a:ext>
            </a:extLst>
          </p:cNvPr>
          <p:cNvSpPr/>
          <p:nvPr/>
        </p:nvSpPr>
        <p:spPr>
          <a:xfrm rot="16200000">
            <a:off x="840260" y="1526330"/>
            <a:ext cx="4916416" cy="3323196"/>
          </a:xfrm>
          <a:prstGeom prst="rect">
            <a:avLst/>
          </a:prstGeom>
          <a:noFill/>
          <a:ln w="63500">
            <a:solidFill>
              <a:srgbClr val="45A5ED"/>
            </a:solidFill>
          </a:ln>
          <a:effectLst>
            <a:outerShdw blurRad="190500" dist="266700" dir="2700000" algn="tl" rotWithShape="0">
              <a:schemeClr val="accent2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345E472-F924-4993-9C41-BBD95DFEFECA}"/>
              </a:ext>
            </a:extLst>
          </p:cNvPr>
          <p:cNvSpPr txBox="1"/>
          <p:nvPr/>
        </p:nvSpPr>
        <p:spPr>
          <a:xfrm>
            <a:off x="5469487" y="2198181"/>
            <a:ext cx="5477973" cy="4628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dirty="0">
                <a:solidFill>
                  <a:schemeClr val="tx1">
                    <a:alpha val="92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فرصت کافی جهت فرآوری عسل به زنبورعسل داده نمیشود</a:t>
            </a:r>
          </a:p>
          <a:p>
            <a:pPr algn="justLow" rtl="1">
              <a:lnSpc>
                <a:spcPct val="150000"/>
              </a:lnSpc>
            </a:pPr>
            <a:r>
              <a:rPr lang="fa-IR" dirty="0">
                <a:solidFill>
                  <a:schemeClr val="tx1">
                    <a:alpha val="92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استخراج عسل های نارس و شهد خام از کندو</a:t>
            </a:r>
          </a:p>
          <a:p>
            <a:pPr algn="justLow" rtl="1">
              <a:lnSpc>
                <a:spcPct val="150000"/>
              </a:lnSpc>
            </a:pPr>
            <a:r>
              <a:rPr lang="fa-IR" dirty="0">
                <a:solidFill>
                  <a:schemeClr val="tx1">
                    <a:alpha val="92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اکسترکت عسل نارس با رطوبت بالا از داخل شان</a:t>
            </a:r>
          </a:p>
          <a:p>
            <a:pPr algn="justLow" rtl="1">
              <a:lnSpc>
                <a:spcPct val="150000"/>
              </a:lnSpc>
            </a:pPr>
            <a:r>
              <a:rPr lang="fa-IR" dirty="0">
                <a:solidFill>
                  <a:schemeClr val="tx1">
                    <a:alpha val="92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کاهش میزان رطوبت عسل با استفاده از دستگاه خشک کن</a:t>
            </a:r>
          </a:p>
          <a:p>
            <a:pPr algn="justLow" rtl="1">
              <a:lnSpc>
                <a:spcPct val="150000"/>
              </a:lnSpc>
            </a:pPr>
            <a:r>
              <a:rPr lang="fa-IR" dirty="0">
                <a:solidFill>
                  <a:schemeClr val="tx1">
                    <a:alpha val="92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رطوبت عسل نارس بیش از 20 درصد و معمولا 25 تا 30</a:t>
            </a:r>
          </a:p>
          <a:p>
            <a:pPr algn="justLow" rtl="1">
              <a:lnSpc>
                <a:spcPct val="150000"/>
              </a:lnSpc>
            </a:pPr>
            <a:r>
              <a:rPr lang="fa-IR" dirty="0">
                <a:solidFill>
                  <a:schemeClr val="tx1">
                    <a:alpha val="92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کاهش کیفیت عسل به لحاظ مواد موثره، آنالیز حسی و خواص دارویی و درمانی</a:t>
            </a:r>
          </a:p>
          <a:p>
            <a:pPr algn="justLow" rtl="1">
              <a:lnSpc>
                <a:spcPct val="150000"/>
              </a:lnSpc>
            </a:pPr>
            <a:r>
              <a:rPr lang="fa-IR" dirty="0">
                <a:solidFill>
                  <a:schemeClr val="tx1">
                    <a:alpha val="92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کاهش آنزیم های عسل، عدم تبدیل قندها، کاهش مواد معدنی، ویتامین ها، ترکیبات پری بیوتیک و پروبیوتیک</a:t>
            </a:r>
          </a:p>
          <a:p>
            <a:pPr algn="justLow" rtl="1">
              <a:lnSpc>
                <a:spcPct val="150000"/>
              </a:lnSpc>
            </a:pPr>
            <a:endParaRPr lang="fa-IR" dirty="0">
              <a:solidFill>
                <a:schemeClr val="tx1">
                  <a:alpha val="92000"/>
                </a:schemeClr>
              </a:solidFill>
              <a:latin typeface="Shabnam" panose="020B0603030804020204" pitchFamily="34" charset="-78"/>
              <a:cs typeface="Shabnam" panose="020B0603030804020204" pitchFamily="34" charset="-78"/>
            </a:endParaRPr>
          </a:p>
          <a:p>
            <a:pPr algn="justLow" rtl="1">
              <a:lnSpc>
                <a:spcPct val="150000"/>
              </a:lnSpc>
            </a:pPr>
            <a:endParaRPr lang="en-US" dirty="0">
              <a:solidFill>
                <a:schemeClr val="tx1">
                  <a:alpha val="92000"/>
                </a:schemeClr>
              </a:solidFill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9F40E87-C81F-4B76-956F-A3D7838A7E95}"/>
              </a:ext>
            </a:extLst>
          </p:cNvPr>
          <p:cNvSpPr txBox="1"/>
          <p:nvPr/>
        </p:nvSpPr>
        <p:spPr>
          <a:xfrm>
            <a:off x="5469487" y="1043856"/>
            <a:ext cx="3753901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r>
              <a:rPr lang="fa-IR" sz="4400" b="1" dirty="0">
                <a:solidFill>
                  <a:srgbClr val="45A5ED"/>
                </a:solidFill>
                <a:latin typeface="+mj-lt"/>
                <a:cs typeface="A EntezareZohoor B4" panose="00000700000000000000" pitchFamily="2" charset="-78"/>
              </a:rPr>
              <a:t>برداشت عسل نارس</a:t>
            </a:r>
            <a:endParaRPr lang="en-US" sz="4400" b="1" dirty="0">
              <a:solidFill>
                <a:srgbClr val="45A5ED"/>
              </a:solidFill>
              <a:latin typeface="+mj-lt"/>
              <a:cs typeface="A EntezareZohoor B4" panose="00000700000000000000" pitchFamily="2" charset="-78"/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28D7A19F-D877-44CD-AD27-EDB22245F242}"/>
              </a:ext>
            </a:extLst>
          </p:cNvPr>
          <p:cNvCxnSpPr>
            <a:cxnSpLocks/>
          </p:cNvCxnSpPr>
          <p:nvPr/>
        </p:nvCxnSpPr>
        <p:spPr>
          <a:xfrm>
            <a:off x="5611664" y="1963096"/>
            <a:ext cx="768827" cy="0"/>
          </a:xfrm>
          <a:prstGeom prst="line">
            <a:avLst/>
          </a:prstGeom>
          <a:ln w="190500">
            <a:solidFill>
              <a:srgbClr val="45A5E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DBFDC6C8-8956-4DAB-9ADD-52C0AB942491}"/>
              </a:ext>
            </a:extLst>
          </p:cNvPr>
          <p:cNvSpPr txBox="1"/>
          <p:nvPr/>
        </p:nvSpPr>
        <p:spPr>
          <a:xfrm>
            <a:off x="10848528" y="2272497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cs typeface="B Titr" panose="00000700000000000000" pitchFamily="2" charset="-78"/>
              </a:rPr>
              <a:t>*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5168C22-3D8D-49E2-8AD6-E11E05D07EED}"/>
              </a:ext>
            </a:extLst>
          </p:cNvPr>
          <p:cNvSpPr txBox="1"/>
          <p:nvPr/>
        </p:nvSpPr>
        <p:spPr>
          <a:xfrm>
            <a:off x="10848528" y="2704545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cs typeface="B Titr" panose="00000700000000000000" pitchFamily="2" charset="-78"/>
              </a:rPr>
              <a:t>*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C022C00-BAF3-4AC0-9E08-FA6C85CA3617}"/>
              </a:ext>
            </a:extLst>
          </p:cNvPr>
          <p:cNvSpPr txBox="1"/>
          <p:nvPr/>
        </p:nvSpPr>
        <p:spPr>
          <a:xfrm>
            <a:off x="10848528" y="3109115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cs typeface="B Titr" panose="00000700000000000000" pitchFamily="2" charset="-78"/>
              </a:rPr>
              <a:t>*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58DFAF0-35BD-4C38-B2DD-86670987DB9F}"/>
              </a:ext>
            </a:extLst>
          </p:cNvPr>
          <p:cNvSpPr txBox="1"/>
          <p:nvPr/>
        </p:nvSpPr>
        <p:spPr>
          <a:xfrm>
            <a:off x="10848528" y="3528865"/>
            <a:ext cx="357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cs typeface="B Titr" panose="00000700000000000000" pitchFamily="2" charset="-78"/>
              </a:rPr>
              <a:t>*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38C3F71-6C43-43D0-ACED-FC3AA27714B1}"/>
              </a:ext>
            </a:extLst>
          </p:cNvPr>
          <p:cNvSpPr txBox="1"/>
          <p:nvPr/>
        </p:nvSpPr>
        <p:spPr>
          <a:xfrm>
            <a:off x="10848528" y="3948615"/>
            <a:ext cx="357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cs typeface="B Titr" panose="00000700000000000000" pitchFamily="2" charset="-78"/>
              </a:rPr>
              <a:t>*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8AF7891-CF85-4A56-995C-A673F792B009}"/>
              </a:ext>
            </a:extLst>
          </p:cNvPr>
          <p:cNvSpPr txBox="1"/>
          <p:nvPr/>
        </p:nvSpPr>
        <p:spPr>
          <a:xfrm>
            <a:off x="10848528" y="4368365"/>
            <a:ext cx="357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cs typeface="B Titr" panose="00000700000000000000" pitchFamily="2" charset="-78"/>
              </a:rPr>
              <a:t>*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9210144-601C-4407-9DC8-8899A1BC04AC}"/>
              </a:ext>
            </a:extLst>
          </p:cNvPr>
          <p:cNvSpPr txBox="1"/>
          <p:nvPr/>
        </p:nvSpPr>
        <p:spPr>
          <a:xfrm>
            <a:off x="10848528" y="5177618"/>
            <a:ext cx="357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cs typeface="B Titr" panose="00000700000000000000" pitchFamily="2" charset="-78"/>
              </a:rPr>
              <a:t>*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FA7065B-D881-42DF-AF04-6DF771FFFD75}"/>
              </a:ext>
            </a:extLst>
          </p:cNvPr>
          <p:cNvSpPr txBox="1"/>
          <p:nvPr/>
        </p:nvSpPr>
        <p:spPr>
          <a:xfrm>
            <a:off x="10848528" y="5617539"/>
            <a:ext cx="357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cs typeface="B Titr" panose="00000700000000000000" pitchFamily="2" charset="-78"/>
              </a:rPr>
              <a:t>*</a:t>
            </a:r>
            <a:endParaRPr lang="en-US" dirty="0">
              <a:cs typeface="B Titr" panose="00000700000000000000" pitchFamily="2" charset="-78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9E415C1-6F99-4306-A14E-BA6CA985AFFF}"/>
              </a:ext>
            </a:extLst>
          </p:cNvPr>
          <p:cNvSpPr/>
          <p:nvPr/>
        </p:nvSpPr>
        <p:spPr>
          <a:xfrm>
            <a:off x="479376" y="6525344"/>
            <a:ext cx="36070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anun AR+LT" panose="02000000000000000000" pitchFamily="2" charset="-78"/>
                <a:ea typeface="Kanun AR+LT" panose="02000000000000000000" pitchFamily="2" charset="-78"/>
                <a:cs typeface="Kanun AR+LT" panose="02000000000000000000" pitchFamily="2" charset="-78"/>
              </a:rPr>
              <a:t>دومین همایش ملی زنبورعسل| بهزاد رفاهی | 17  آذر  1400</a:t>
            </a:r>
          </a:p>
        </p:txBody>
      </p:sp>
    </p:spTree>
    <p:extLst>
      <p:ext uri="{BB962C8B-B14F-4D97-AF65-F5344CB8AC3E}">
        <p14:creationId xmlns:p14="http://schemas.microsoft.com/office/powerpoint/2010/main" val="40046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6663D96-A8BB-4127-8864-0A72E16C883E}"/>
              </a:ext>
            </a:extLst>
          </p:cNvPr>
          <p:cNvSpPr/>
          <p:nvPr/>
        </p:nvSpPr>
        <p:spPr>
          <a:xfrm>
            <a:off x="-18754" y="5486113"/>
            <a:ext cx="12210754" cy="535175"/>
          </a:xfrm>
          <a:prstGeom prst="rect">
            <a:avLst/>
          </a:prstGeom>
          <a:solidFill>
            <a:srgbClr val="9BB4E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dirty="0">
                <a:solidFill>
                  <a:prstClr val="black">
                    <a:lumMod val="50000"/>
                  </a:prst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عسل های نارس به هیچ عنوان کیفیت و خواص عسل های رسیده را ندارد و براساس استانداردهای بین المللی یک  تقلب است!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</a:prstClr>
              </a:solidFill>
              <a:effectLst/>
              <a:uLnTx/>
              <a:uFillTx/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E558F7-E503-4632-A392-DF277961C10F}"/>
              </a:ext>
            </a:extLst>
          </p:cNvPr>
          <p:cNvSpPr/>
          <p:nvPr/>
        </p:nvSpPr>
        <p:spPr>
          <a:xfrm>
            <a:off x="730312" y="410035"/>
            <a:ext cx="3135795" cy="750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 EntezareZohoor B4" panose="00000700000000000000" pitchFamily="2" charset="-78"/>
              </a:rPr>
              <a:t>برداشت عسل نارس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 EntezareZohoor B4" panose="000007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A546C8-A138-4743-A50A-F4F21A311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2776"/>
            <a:ext cx="5396149" cy="40357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89E93EE-1C73-40BF-992C-0A90210B02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2345" y="1399846"/>
            <a:ext cx="2999656" cy="4048636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74C60EEE-54BF-4F1B-92FC-80322AD12262}"/>
              </a:ext>
            </a:extLst>
          </p:cNvPr>
          <p:cNvSpPr/>
          <p:nvPr/>
        </p:nvSpPr>
        <p:spPr>
          <a:xfrm>
            <a:off x="5440481" y="1412776"/>
            <a:ext cx="3707531" cy="4035706"/>
          </a:xfrm>
          <a:prstGeom prst="rect">
            <a:avLst/>
          </a:prstGeom>
          <a:solidFill>
            <a:srgbClr val="9BB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AA3B57F-228B-403E-AADB-B13FB95EDAE1}"/>
              </a:ext>
            </a:extLst>
          </p:cNvPr>
          <p:cNvSpPr txBox="1"/>
          <p:nvPr/>
        </p:nvSpPr>
        <p:spPr>
          <a:xfrm>
            <a:off x="5591944" y="1556792"/>
            <a:ext cx="349601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این تقلب به صورت وسیع در فارم های صنعتی زنبورداری در کشور چین مرسوم است.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تخمین زده میشود سهم عمده ای از عسل های چین به صورت نارس برداشت میشود!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میزان تولید عسل از هر کندو به طور میانگین تا 50 کیلو است!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این عسل ها در کارخانه ها و کارگاه های بسته بندی به وسیله دستگاه های خشک کن، رطوبت آن کاهش یافته و با سایر عسل ها مخلوط میشود!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C372828-7600-407A-ABC3-05B5671B9542}"/>
              </a:ext>
            </a:extLst>
          </p:cNvPr>
          <p:cNvSpPr/>
          <p:nvPr/>
        </p:nvSpPr>
        <p:spPr>
          <a:xfrm>
            <a:off x="479376" y="6525344"/>
            <a:ext cx="36070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anun AR+LT" panose="02000000000000000000" pitchFamily="2" charset="-78"/>
                <a:ea typeface="Kanun AR+LT" panose="02000000000000000000" pitchFamily="2" charset="-78"/>
                <a:cs typeface="Kanun AR+LT" panose="02000000000000000000" pitchFamily="2" charset="-78"/>
              </a:rPr>
              <a:t>دومین همایش ملی زنبورعسل| بهزاد رفاهی | 17  آذر  1400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507BF85-E2AC-4DB1-A2E5-0A59643F4F6E}"/>
              </a:ext>
            </a:extLst>
          </p:cNvPr>
          <p:cNvGrpSpPr/>
          <p:nvPr/>
        </p:nvGrpSpPr>
        <p:grpSpPr>
          <a:xfrm>
            <a:off x="3866107" y="772123"/>
            <a:ext cx="781110" cy="136597"/>
            <a:chOff x="4646296" y="6544350"/>
            <a:chExt cx="1039657" cy="181811"/>
          </a:xfrm>
          <a:solidFill>
            <a:srgbClr val="107F74"/>
          </a:solidFill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3ABA04B6-DB5B-485B-8158-DCBCC4CD60DB}"/>
                </a:ext>
              </a:extLst>
            </p:cNvPr>
            <p:cNvSpPr/>
            <p:nvPr/>
          </p:nvSpPr>
          <p:spPr>
            <a:xfrm>
              <a:off x="4646296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F570207-E384-42CB-974E-75302802BAA6}"/>
                </a:ext>
              </a:extLst>
            </p:cNvPr>
            <p:cNvSpPr/>
            <p:nvPr/>
          </p:nvSpPr>
          <p:spPr>
            <a:xfrm>
              <a:off x="4863905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483D8D14-2310-4462-9CAF-C1F64A3F70A5}"/>
                </a:ext>
              </a:extLst>
            </p:cNvPr>
            <p:cNvSpPr/>
            <p:nvPr/>
          </p:nvSpPr>
          <p:spPr>
            <a:xfrm>
              <a:off x="508151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DEA69F41-E26C-4443-A6AC-D95AC927C640}"/>
                </a:ext>
              </a:extLst>
            </p:cNvPr>
            <p:cNvSpPr/>
            <p:nvPr/>
          </p:nvSpPr>
          <p:spPr>
            <a:xfrm>
              <a:off x="5294537" y="6545252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EF2F9FCB-BD2A-40B9-B3EF-5E6301050406}"/>
                </a:ext>
              </a:extLst>
            </p:cNvPr>
            <p:cNvSpPr/>
            <p:nvPr/>
          </p:nvSpPr>
          <p:spPr>
            <a:xfrm>
              <a:off x="550504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740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9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9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85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5" grpId="0" animBg="1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>
            <a:extLst>
              <a:ext uri="{FF2B5EF4-FFF2-40B4-BE49-F238E27FC236}">
                <a16:creationId xmlns:a16="http://schemas.microsoft.com/office/drawing/2014/main" id="{01A8B1F7-F49E-4DE3-B940-E8C88AE77E6E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55" b="14555"/>
          <a:stretch/>
        </p:blipFill>
        <p:spPr>
          <a:xfrm>
            <a:off x="695325" y="620713"/>
            <a:ext cx="7793038" cy="5524500"/>
          </a:xfr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DDDD4FB-4E97-4A0A-B51D-13C48F81DA5F}"/>
              </a:ext>
            </a:extLst>
          </p:cNvPr>
          <p:cNvSpPr/>
          <p:nvPr/>
        </p:nvSpPr>
        <p:spPr>
          <a:xfrm>
            <a:off x="6008890" y="1272677"/>
            <a:ext cx="5270053" cy="43126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94A9A90-14E3-4B2D-BD9E-2ABE9D2AFFD7}"/>
              </a:ext>
            </a:extLst>
          </p:cNvPr>
          <p:cNvSpPr/>
          <p:nvPr/>
        </p:nvSpPr>
        <p:spPr>
          <a:xfrm>
            <a:off x="6168008" y="1272677"/>
            <a:ext cx="6023992" cy="4312646"/>
          </a:xfrm>
          <a:prstGeom prst="rect">
            <a:avLst/>
          </a:prstGeom>
          <a:solidFill>
            <a:srgbClr val="9BB4E9"/>
          </a:solidFill>
          <a:ln>
            <a:solidFill>
              <a:srgbClr val="9BB4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DEA8522-A5EF-46D4-9572-81A4CE6B9F73}"/>
              </a:ext>
            </a:extLst>
          </p:cNvPr>
          <p:cNvSpPr txBox="1"/>
          <p:nvPr/>
        </p:nvSpPr>
        <p:spPr>
          <a:xfrm>
            <a:off x="6415233" y="1383981"/>
            <a:ext cx="446449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/>
            <a:r>
              <a:rPr lang="fa-IR" sz="3200" b="0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sans"/>
                <a:cs typeface="A EntezareZohoor B4" panose="00000700000000000000" pitchFamily="2" charset="-78"/>
              </a:rPr>
              <a:t>تغذیه زنبورها با انواع شربت ها اعم از شربت شکر وشربت فروکتوز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8995A92-9060-4E6D-8363-4BD1CBDCF6D7}"/>
              </a:ext>
            </a:extLst>
          </p:cNvPr>
          <p:cNvCxnSpPr>
            <a:cxnSpLocks/>
          </p:cNvCxnSpPr>
          <p:nvPr/>
        </p:nvCxnSpPr>
        <p:spPr>
          <a:xfrm>
            <a:off x="9802737" y="2176069"/>
            <a:ext cx="1076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D6D8EFCA-83D0-4491-B6A1-35A4EEB7616D}"/>
              </a:ext>
            </a:extLst>
          </p:cNvPr>
          <p:cNvSpPr txBox="1"/>
          <p:nvPr/>
        </p:nvSpPr>
        <p:spPr>
          <a:xfrm>
            <a:off x="6342770" y="2436383"/>
            <a:ext cx="572989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یکی از رایج ترین تخلفات صنعت زنبورداری ایران و سایر کشورها در حوزه عسل؛ تغذیه مصنوعی زنبورها با شربت شکر و شربت فروکتوز جهت برداشت عسل بیشتر است!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عسل تغذیه ای، عسل شکری، شهد تغذیه ای، عسل درجه دو اسم این نوع عسل است!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براساس استانداردها این محصول، عسل نیست!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تخمین زده میشود بیش از 70 درصد عسل تولیدی در زنبورستان های ایران از این نوع باشد.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عسل تغذیه ای یک تخلف بسیار مرسوم زنبورداری ایران است!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91511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6663D96-A8BB-4127-8864-0A72E16C883E}"/>
              </a:ext>
            </a:extLst>
          </p:cNvPr>
          <p:cNvSpPr/>
          <p:nvPr/>
        </p:nvSpPr>
        <p:spPr>
          <a:xfrm>
            <a:off x="-18754" y="5486113"/>
            <a:ext cx="12210754" cy="535175"/>
          </a:xfrm>
          <a:prstGeom prst="rect">
            <a:avLst/>
          </a:prstGeom>
          <a:solidFill>
            <a:srgbClr val="9BB4E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dirty="0">
                <a:solidFill>
                  <a:prstClr val="black">
                    <a:lumMod val="50000"/>
                  </a:prst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اغلب عسل تغذیه ای تولید شده در زنبورستان ها در کارخانه های بسته بندی عسل به عنوان عسل طبیعی به فروش می رسند!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</a:prstClr>
              </a:solidFill>
              <a:effectLst/>
              <a:uLnTx/>
              <a:uFillTx/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E558F7-E503-4632-A392-DF277961C10F}"/>
              </a:ext>
            </a:extLst>
          </p:cNvPr>
          <p:cNvSpPr/>
          <p:nvPr/>
        </p:nvSpPr>
        <p:spPr>
          <a:xfrm>
            <a:off x="695400" y="421227"/>
            <a:ext cx="3560591" cy="750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 EntezareZohoor B4" panose="00000700000000000000" pitchFamily="2" charset="-78"/>
              </a:rPr>
              <a:t>عسل تغذیه ای، شکری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 EntezareZohoor B4" panose="00000700000000000000" pitchFamily="2" charset="-78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4C60EEE-54BF-4F1B-92FC-80322AD12262}"/>
              </a:ext>
            </a:extLst>
          </p:cNvPr>
          <p:cNvSpPr/>
          <p:nvPr/>
        </p:nvSpPr>
        <p:spPr>
          <a:xfrm>
            <a:off x="4120981" y="1360866"/>
            <a:ext cx="2995808" cy="4085168"/>
          </a:xfrm>
          <a:prstGeom prst="rect">
            <a:avLst/>
          </a:prstGeom>
          <a:solidFill>
            <a:srgbClr val="9BB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AA3B57F-228B-403E-AADB-B13FB95EDAE1}"/>
              </a:ext>
            </a:extLst>
          </p:cNvPr>
          <p:cNvSpPr txBox="1"/>
          <p:nvPr/>
        </p:nvSpPr>
        <p:spPr>
          <a:xfrm>
            <a:off x="4131824" y="1415467"/>
            <a:ext cx="299580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عرضه عسل تغذیه‌ای به عنوان عسل طبیعی یکی از تقلب های مرسوم بازار عسل ایران است!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عسل شکری به هیچ عنوان کیفیت و خواص عسل طبیعی را ندارد!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نبود برخورد مشخص و قانونی توسط دستگاه های متولی و نظارتی باعث افزایش تولید این محصول در زنبورستان های کشور شده است!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C372828-7600-407A-ABC3-05B5671B9542}"/>
              </a:ext>
            </a:extLst>
          </p:cNvPr>
          <p:cNvSpPr/>
          <p:nvPr/>
        </p:nvSpPr>
        <p:spPr>
          <a:xfrm>
            <a:off x="479376" y="6525344"/>
            <a:ext cx="36070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anun AR+LT" panose="02000000000000000000" pitchFamily="2" charset="-78"/>
                <a:ea typeface="Kanun AR+LT" panose="02000000000000000000" pitchFamily="2" charset="-78"/>
                <a:cs typeface="Kanun AR+LT" panose="02000000000000000000" pitchFamily="2" charset="-78"/>
              </a:rPr>
              <a:t>دومین همایش ملی زنبورعسل| بهزاد رفاهی | 17  آذر  1400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54EDDF-2E1C-432A-8715-69FD30390B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" y="1360866"/>
            <a:ext cx="4085169" cy="40851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C287EE6-B345-476E-A2EF-C7143F3EBD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7" r="11354"/>
          <a:stretch/>
        </p:blipFill>
        <p:spPr>
          <a:xfrm>
            <a:off x="7150155" y="1360866"/>
            <a:ext cx="5040560" cy="4085168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DF557CC5-A9C1-4507-B1D4-0C8FFA4F87AA}"/>
              </a:ext>
            </a:extLst>
          </p:cNvPr>
          <p:cNvGrpSpPr/>
          <p:nvPr/>
        </p:nvGrpSpPr>
        <p:grpSpPr>
          <a:xfrm>
            <a:off x="4255991" y="796714"/>
            <a:ext cx="781110" cy="136597"/>
            <a:chOff x="4646296" y="6544350"/>
            <a:chExt cx="1039657" cy="181811"/>
          </a:xfrm>
          <a:solidFill>
            <a:srgbClr val="107F74"/>
          </a:solidFill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E915C4B-8351-4C4A-829B-9D6E6082B8F3}"/>
                </a:ext>
              </a:extLst>
            </p:cNvPr>
            <p:cNvSpPr/>
            <p:nvPr/>
          </p:nvSpPr>
          <p:spPr>
            <a:xfrm>
              <a:off x="4646296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57317716-2255-4294-9604-8F966DAB9324}"/>
                </a:ext>
              </a:extLst>
            </p:cNvPr>
            <p:cNvSpPr/>
            <p:nvPr/>
          </p:nvSpPr>
          <p:spPr>
            <a:xfrm>
              <a:off x="4863905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688B2DB-5112-4C53-A649-F1124F000D97}"/>
                </a:ext>
              </a:extLst>
            </p:cNvPr>
            <p:cNvSpPr/>
            <p:nvPr/>
          </p:nvSpPr>
          <p:spPr>
            <a:xfrm>
              <a:off x="508151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6E850A1F-0662-40D7-98CD-4290A397A8B3}"/>
                </a:ext>
              </a:extLst>
            </p:cNvPr>
            <p:cNvSpPr/>
            <p:nvPr/>
          </p:nvSpPr>
          <p:spPr>
            <a:xfrm>
              <a:off x="5294537" y="6545252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C506CD1-36E2-45EA-B164-40CF52DACADF}"/>
                </a:ext>
              </a:extLst>
            </p:cNvPr>
            <p:cNvSpPr/>
            <p:nvPr/>
          </p:nvSpPr>
          <p:spPr>
            <a:xfrm>
              <a:off x="550504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25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9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9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85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5" grpId="0" animBg="1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C72DEEE1-6708-4F03-8840-F394493ACFB5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" r="900"/>
          <a:stretch/>
        </p:blipFill>
        <p:spPr>
          <a:xfrm>
            <a:off x="3143250" y="666750"/>
            <a:ext cx="7794625" cy="5524500"/>
          </a:xfr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AC17A16C-ECC1-406A-A70F-10C3AED3BE55}"/>
              </a:ext>
            </a:extLst>
          </p:cNvPr>
          <p:cNvSpPr/>
          <p:nvPr/>
        </p:nvSpPr>
        <p:spPr>
          <a:xfrm>
            <a:off x="198962" y="1389681"/>
            <a:ext cx="5270053" cy="43126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C2B5E51-C9AE-40BD-9D94-604179773B63}"/>
              </a:ext>
            </a:extLst>
          </p:cNvPr>
          <p:cNvSpPr/>
          <p:nvPr/>
        </p:nvSpPr>
        <p:spPr>
          <a:xfrm>
            <a:off x="-1960" y="1389681"/>
            <a:ext cx="5270053" cy="4312646"/>
          </a:xfrm>
          <a:prstGeom prst="rect">
            <a:avLst/>
          </a:prstGeom>
          <a:solidFill>
            <a:srgbClr val="9BB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1892E07-66A5-4D37-9ADE-8D901419D6F3}"/>
              </a:ext>
            </a:extLst>
          </p:cNvPr>
          <p:cNvSpPr txBox="1"/>
          <p:nvPr/>
        </p:nvSpPr>
        <p:spPr>
          <a:xfrm>
            <a:off x="1298997" y="2313282"/>
            <a:ext cx="34494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>
              <a:solidFill>
                <a:srgbClr val="000000"/>
              </a:solidFill>
            </a:endParaRP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E150D28-1A93-4527-9CF3-5A16B18B2FB5}"/>
              </a:ext>
            </a:extLst>
          </p:cNvPr>
          <p:cNvCxnSpPr>
            <a:cxnSpLocks/>
          </p:cNvCxnSpPr>
          <p:nvPr/>
        </p:nvCxnSpPr>
        <p:spPr>
          <a:xfrm>
            <a:off x="1775520" y="2317704"/>
            <a:ext cx="315466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E732E791-B392-4F93-8D82-25561620481B}"/>
              </a:ext>
            </a:extLst>
          </p:cNvPr>
          <p:cNvSpPr txBox="1"/>
          <p:nvPr/>
        </p:nvSpPr>
        <p:spPr>
          <a:xfrm>
            <a:off x="604223" y="1527037"/>
            <a:ext cx="442641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/>
            <a:r>
              <a:rPr lang="fa-IR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sans"/>
                <a:cs typeface="A EntezareZohoor B4" panose="00000700000000000000" pitchFamily="2" charset="-78"/>
              </a:rPr>
              <a:t>انواع تغذیه زنبورها برای تولید عسل تغذیه ای</a:t>
            </a:r>
            <a:endParaRPr lang="fa-IR" sz="3200" b="0" i="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sans"/>
              <a:cs typeface="A EntezareZohoor B4" panose="00000700000000000000" pitchFamily="2" charset="-78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37579BB-AF20-4536-BD80-7E4ACFC19AAF}"/>
              </a:ext>
            </a:extLst>
          </p:cNvPr>
          <p:cNvSpPr txBox="1"/>
          <p:nvPr/>
        </p:nvSpPr>
        <p:spPr>
          <a:xfrm>
            <a:off x="604222" y="2632829"/>
            <a:ext cx="432595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شربت شکر. آب و شکر با نسبت‌های مختلف – به هر کندو بین 10 تا 70 کیلو شکر داده میشود و در حدود 5 تا 45 کیلو عسل برداشت میشود! عسل نیمه تغذیه ای و شکری!!</a:t>
            </a:r>
          </a:p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شربت فروکتوز یا شربت ذرت – در آمریکا</a:t>
            </a:r>
          </a:p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شربت برنج – بیشتر در چین</a:t>
            </a:r>
          </a:p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شیره‌ها – انگور و خرما و توت – به میزان کم</a:t>
            </a:r>
          </a:p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شکر سرخ و شکر قهوه ای – تیره رنگ شدن </a:t>
            </a:r>
          </a:p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شکر نیشکر و شکر چغندرقند</a:t>
            </a:r>
          </a:p>
          <a:p>
            <a:pPr algn="justLow" rtl="1"/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تفاله کارگاه های نبات سازی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DFB1DBE-F8E6-4FAB-9210-0496436F5459}"/>
              </a:ext>
            </a:extLst>
          </p:cNvPr>
          <p:cNvSpPr txBox="1"/>
          <p:nvPr/>
        </p:nvSpPr>
        <p:spPr>
          <a:xfrm>
            <a:off x="4828727" y="2657109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B3AB2187-2B47-45B0-B307-C2FECFA2260E}"/>
              </a:ext>
            </a:extLst>
          </p:cNvPr>
          <p:cNvSpPr txBox="1"/>
          <p:nvPr/>
        </p:nvSpPr>
        <p:spPr>
          <a:xfrm>
            <a:off x="4836045" y="485986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60DD02F-6AED-4A1B-AEE0-E0B59F44F75D}"/>
              </a:ext>
            </a:extLst>
          </p:cNvPr>
          <p:cNvSpPr/>
          <p:nvPr/>
        </p:nvSpPr>
        <p:spPr>
          <a:xfrm>
            <a:off x="479376" y="6525344"/>
            <a:ext cx="31486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anun AR+LT" panose="02000000000000000000" pitchFamily="2" charset="-78"/>
                <a:ea typeface="Kanun AR+LT" panose="02000000000000000000" pitchFamily="2" charset="-78"/>
                <a:cs typeface="Kanun AR+LT" panose="02000000000000000000" pitchFamily="2" charset="-78"/>
              </a:rPr>
              <a:t>وبینار زنبورداری ارگانیک| بهزاد رفاهی | 22  آذر  1400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EBA2D5F-D72E-4137-BB32-85DA4F3801B2}"/>
              </a:ext>
            </a:extLst>
          </p:cNvPr>
          <p:cNvSpPr txBox="1"/>
          <p:nvPr/>
        </p:nvSpPr>
        <p:spPr>
          <a:xfrm>
            <a:off x="4828727" y="3762863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2E9D61-A0C8-4E9A-B561-91F420367C21}"/>
              </a:ext>
            </a:extLst>
          </p:cNvPr>
          <p:cNvSpPr txBox="1"/>
          <p:nvPr/>
        </p:nvSpPr>
        <p:spPr>
          <a:xfrm>
            <a:off x="4828727" y="4036851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D62592F-77BE-4AE5-8069-215BBEDF0EDB}"/>
              </a:ext>
            </a:extLst>
          </p:cNvPr>
          <p:cNvSpPr txBox="1"/>
          <p:nvPr/>
        </p:nvSpPr>
        <p:spPr>
          <a:xfrm>
            <a:off x="4828727" y="427720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A1903CA-8571-44EF-B3F5-E9A65D6D4605}"/>
              </a:ext>
            </a:extLst>
          </p:cNvPr>
          <p:cNvSpPr txBox="1"/>
          <p:nvPr/>
        </p:nvSpPr>
        <p:spPr>
          <a:xfrm>
            <a:off x="4828727" y="455420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46A4F6-7E78-4D73-9E20-5DDDEE158265}"/>
              </a:ext>
            </a:extLst>
          </p:cNvPr>
          <p:cNvSpPr txBox="1"/>
          <p:nvPr/>
        </p:nvSpPr>
        <p:spPr>
          <a:xfrm>
            <a:off x="4828727" y="5119221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cs typeface="B Titr" panose="00000700000000000000" pitchFamily="2" charset="-78"/>
              </a:rPr>
              <a:t>*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cs typeface="B Titr" panose="00000700000000000000" pitchFamily="2" charset="-78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3C974FD-BA6F-422A-8054-6653AFBA37E7}"/>
              </a:ext>
            </a:extLst>
          </p:cNvPr>
          <p:cNvSpPr/>
          <p:nvPr/>
        </p:nvSpPr>
        <p:spPr>
          <a:xfrm>
            <a:off x="694261" y="465572"/>
            <a:ext cx="2329484" cy="750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 EntezareZohoor B4" panose="00000700000000000000" pitchFamily="2" charset="-78"/>
              </a:rPr>
              <a:t>عسل تغذیه ای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 EntezareZohoor B4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08553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9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9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9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9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/>
      <p:bldP spid="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150D1C8-DF89-4B54-8D4E-2B68BFB8AC71}"/>
              </a:ext>
            </a:extLst>
          </p:cNvPr>
          <p:cNvSpPr/>
          <p:nvPr/>
        </p:nvSpPr>
        <p:spPr>
          <a:xfrm>
            <a:off x="871924" y="410034"/>
            <a:ext cx="2252540" cy="750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 EntezareZohoor B4" panose="00000700000000000000" pitchFamily="2" charset="-78"/>
              </a:rPr>
              <a:t>عسل صنعتی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 EntezareZohoor B4" panose="000007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4374E7F-708B-4E12-BB98-D37C0A3C89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7344" y="1988840"/>
            <a:ext cx="2414656" cy="42927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CAF7E37-35D7-4164-BC5A-DD4840CFE7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470" y="1988841"/>
            <a:ext cx="3219541" cy="42927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16A689B-78D3-425B-896C-D0175DFE51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0" y="1988842"/>
            <a:ext cx="3219541" cy="42927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FA2023E-EEC6-4636-98FA-B46312E0DE2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060" y="2001189"/>
            <a:ext cx="3213556" cy="428474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41B3D1A-0EBC-4029-845D-8B85D505615D}"/>
              </a:ext>
            </a:extLst>
          </p:cNvPr>
          <p:cNvSpPr txBox="1"/>
          <p:nvPr/>
        </p:nvSpPr>
        <p:spPr>
          <a:xfrm>
            <a:off x="-3940" y="1539267"/>
            <a:ext cx="12199879" cy="418558"/>
          </a:xfrm>
          <a:prstGeom prst="rect">
            <a:avLst/>
          </a:prstGeom>
          <a:solidFill>
            <a:srgbClr val="9BB4E9"/>
          </a:solidFill>
        </p:spPr>
        <p:txBody>
          <a:bodyPr wrap="square" lIns="109710" tIns="54855" rIns="109710" bIns="54855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sz="2000" dirty="0">
                <a:solidFill>
                  <a:prstClr val="black">
                    <a:lumMod val="50000"/>
                  </a:prstClr>
                </a:solidFill>
                <a:latin typeface="Shabnam" panose="020B0603030804020204" pitchFamily="34" charset="-78"/>
                <a:ea typeface="Lato Light"/>
                <a:cs typeface="Shabnam" panose="020B0603030804020204" pitchFamily="34" charset="-78"/>
              </a:rPr>
              <a:t>عسل صنعتی، عسل دیگی، عسل زنبورندیده، عسل تقلبی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5EEAB16-D321-49B5-A0DE-773AEAC7C6E9}"/>
              </a:ext>
            </a:extLst>
          </p:cNvPr>
          <p:cNvGrpSpPr/>
          <p:nvPr/>
        </p:nvGrpSpPr>
        <p:grpSpPr>
          <a:xfrm>
            <a:off x="3192515" y="785521"/>
            <a:ext cx="781110" cy="136597"/>
            <a:chOff x="4646296" y="6544350"/>
            <a:chExt cx="1039657" cy="181811"/>
          </a:xfrm>
          <a:solidFill>
            <a:srgbClr val="107F74"/>
          </a:solidFill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8C2EDC83-9E3C-43BA-B375-74E1D0E20B3A}"/>
                </a:ext>
              </a:extLst>
            </p:cNvPr>
            <p:cNvSpPr/>
            <p:nvPr/>
          </p:nvSpPr>
          <p:spPr>
            <a:xfrm>
              <a:off x="4646296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27280FF-6DE4-4590-8897-3476DDD2A594}"/>
                </a:ext>
              </a:extLst>
            </p:cNvPr>
            <p:cNvSpPr/>
            <p:nvPr/>
          </p:nvSpPr>
          <p:spPr>
            <a:xfrm>
              <a:off x="4863905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BDFE3F24-63BE-4CD8-987D-044D6F157B6A}"/>
                </a:ext>
              </a:extLst>
            </p:cNvPr>
            <p:cNvSpPr/>
            <p:nvPr/>
          </p:nvSpPr>
          <p:spPr>
            <a:xfrm>
              <a:off x="508151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A658488E-5967-457F-8008-CB8F33CB6AA9}"/>
                </a:ext>
              </a:extLst>
            </p:cNvPr>
            <p:cNvSpPr/>
            <p:nvPr/>
          </p:nvSpPr>
          <p:spPr>
            <a:xfrm>
              <a:off x="5294537" y="6545252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88297B0B-CB72-457B-A1EB-C8DEBD1F3D36}"/>
                </a:ext>
              </a:extLst>
            </p:cNvPr>
            <p:cNvSpPr/>
            <p:nvPr/>
          </p:nvSpPr>
          <p:spPr>
            <a:xfrm>
              <a:off x="550504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7953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8337195-D619-434A-9DA7-54AE772D62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59" b="2517"/>
          <a:stretch/>
        </p:blipFill>
        <p:spPr>
          <a:xfrm>
            <a:off x="-2972" y="1700808"/>
            <a:ext cx="4240434" cy="25202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0D653C-1EC8-4EC7-B68D-7B4EC422F0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5606" y="1700808"/>
            <a:ext cx="3777469" cy="25202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206532-53B4-4FA5-9625-6AD0B079B4B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73" y="4231724"/>
            <a:ext cx="4240435" cy="222372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AA09573-2721-4DC5-BAA2-689C8154886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97"/>
          <a:stretch/>
        </p:blipFill>
        <p:spPr>
          <a:xfrm>
            <a:off x="8422594" y="4231724"/>
            <a:ext cx="3755909" cy="221418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6738CE3-C076-44F8-A11E-F65C32679F0C}"/>
              </a:ext>
            </a:extLst>
          </p:cNvPr>
          <p:cNvSpPr/>
          <p:nvPr/>
        </p:nvSpPr>
        <p:spPr>
          <a:xfrm>
            <a:off x="4237462" y="1704031"/>
            <a:ext cx="4185131" cy="47557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55A905-7A77-4C06-B89E-75F7EBB85F4E}"/>
              </a:ext>
            </a:extLst>
          </p:cNvPr>
          <p:cNvSpPr/>
          <p:nvPr/>
        </p:nvSpPr>
        <p:spPr>
          <a:xfrm>
            <a:off x="4308497" y="1697714"/>
            <a:ext cx="4002850" cy="4765278"/>
          </a:xfrm>
          <a:prstGeom prst="rect">
            <a:avLst/>
          </a:prstGeom>
          <a:solidFill>
            <a:srgbClr val="9BB4E9"/>
          </a:solidFill>
          <a:ln>
            <a:solidFill>
              <a:srgbClr val="9BB4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2DCFCA-D1AB-4824-BB2F-A681ED0D7DA4}"/>
              </a:ext>
            </a:extLst>
          </p:cNvPr>
          <p:cNvSpPr txBox="1"/>
          <p:nvPr/>
        </p:nvSpPr>
        <p:spPr>
          <a:xfrm>
            <a:off x="4772796" y="1777002"/>
            <a:ext cx="446449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/>
            <a:r>
              <a:rPr lang="fa-IR" sz="3200" b="0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sans"/>
                <a:cs typeface="A EntezareZohoor B4" panose="00000700000000000000" pitchFamily="2" charset="-78"/>
              </a:rPr>
              <a:t>عسل صنعتی، زنبورندیده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5B9B736-FAD1-44A1-9201-1A74B946C9E0}"/>
              </a:ext>
            </a:extLst>
          </p:cNvPr>
          <p:cNvCxnSpPr>
            <a:cxnSpLocks/>
          </p:cNvCxnSpPr>
          <p:nvPr/>
        </p:nvCxnSpPr>
        <p:spPr>
          <a:xfrm>
            <a:off x="5010025" y="2434747"/>
            <a:ext cx="28083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EF755626-C27D-4C00-B68C-6B53F6609583}"/>
              </a:ext>
            </a:extLst>
          </p:cNvPr>
          <p:cNvSpPr txBox="1"/>
          <p:nvPr/>
        </p:nvSpPr>
        <p:spPr>
          <a:xfrm>
            <a:off x="4439816" y="2594753"/>
            <a:ext cx="385645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هیچ ارتباطی به زنبورعسل و زنبوردار ندارد!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به هیچ عنوان ارزش تغذیه ای و کیفیت عسل طبیعی را ندارد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به صورت وسیع در سطح بازار عرضه میشود!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ترکیبی از شربت فروکتوز، عسل شکری به همراه اسانس و رنگ های مصنوعی در تناژ بالا تولید میشود!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قیمت پایین، تخفیف های بالا، بسته بندی با تمامی مجوزها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مشکل برای سلامتی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10897DD-0387-419A-8562-E158009878B1}"/>
              </a:ext>
            </a:extLst>
          </p:cNvPr>
          <p:cNvSpPr/>
          <p:nvPr/>
        </p:nvSpPr>
        <p:spPr>
          <a:xfrm>
            <a:off x="871924" y="410034"/>
            <a:ext cx="2252540" cy="750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 EntezareZohoor B4" panose="00000700000000000000" pitchFamily="2" charset="-78"/>
              </a:rPr>
              <a:t>عسل صنعتی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 EntezareZohoor B4" panose="00000700000000000000" pitchFamily="2" charset="-78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E550A45-57E1-4231-A0D5-6771B42562E9}"/>
              </a:ext>
            </a:extLst>
          </p:cNvPr>
          <p:cNvGrpSpPr/>
          <p:nvPr/>
        </p:nvGrpSpPr>
        <p:grpSpPr>
          <a:xfrm>
            <a:off x="3124464" y="785521"/>
            <a:ext cx="781110" cy="136597"/>
            <a:chOff x="4646296" y="6544350"/>
            <a:chExt cx="1039657" cy="181811"/>
          </a:xfrm>
          <a:solidFill>
            <a:srgbClr val="107F74"/>
          </a:solidFill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165B0710-A217-4CBA-9C90-C446E226EA2E}"/>
                </a:ext>
              </a:extLst>
            </p:cNvPr>
            <p:cNvSpPr/>
            <p:nvPr/>
          </p:nvSpPr>
          <p:spPr>
            <a:xfrm>
              <a:off x="4646296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B4326A06-1CE1-4922-9A4E-BEDD50CC9B9D}"/>
                </a:ext>
              </a:extLst>
            </p:cNvPr>
            <p:cNvSpPr/>
            <p:nvPr/>
          </p:nvSpPr>
          <p:spPr>
            <a:xfrm>
              <a:off x="4863905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A477D062-3320-475A-8245-9E1F3B1C67AD}"/>
                </a:ext>
              </a:extLst>
            </p:cNvPr>
            <p:cNvSpPr/>
            <p:nvPr/>
          </p:nvSpPr>
          <p:spPr>
            <a:xfrm>
              <a:off x="508151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F46F9642-A716-4D3A-B7E8-418978555513}"/>
                </a:ext>
              </a:extLst>
            </p:cNvPr>
            <p:cNvSpPr/>
            <p:nvPr/>
          </p:nvSpPr>
          <p:spPr>
            <a:xfrm>
              <a:off x="5294537" y="6545252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7DAA2DA5-212B-4D16-B067-DF7284760668}"/>
                </a:ext>
              </a:extLst>
            </p:cNvPr>
            <p:cNvSpPr/>
            <p:nvPr/>
          </p:nvSpPr>
          <p:spPr>
            <a:xfrm>
              <a:off x="550504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26708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9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9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5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4B7600-D878-4362-9EC2-0F11ED208506}"/>
              </a:ext>
            </a:extLst>
          </p:cNvPr>
          <p:cNvSpPr/>
          <p:nvPr/>
        </p:nvSpPr>
        <p:spPr>
          <a:xfrm>
            <a:off x="355895" y="453127"/>
            <a:ext cx="5601213" cy="750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defRPr/>
            </a:pPr>
            <a:r>
              <a:rPr kumimoji="0" lang="fa-IR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 EntezareZohoor B4" panose="00000700000000000000" pitchFamily="2" charset="-78"/>
              </a:rPr>
              <a:t>عسل شویی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 EntezareZohoor B4" panose="00000700000000000000" pitchFamily="2" charset="-78"/>
              </a:rPr>
              <a:t>  </a:t>
            </a:r>
            <a:r>
              <a:rPr lang="en-US" sz="3600" b="1" i="0" dirty="0">
                <a:effectLst/>
                <a:latin typeface="Roboto Condensed" panose="02000000000000000000" pitchFamily="2" charset="0"/>
              </a:rPr>
              <a:t>Honey laundering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3D38803-9BC9-4DB5-9FDA-4300DD9374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52" y="1772816"/>
            <a:ext cx="7612120" cy="4281818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B71715F-4C55-46C0-ACD8-C04A9AEDDFB2}"/>
              </a:ext>
            </a:extLst>
          </p:cNvPr>
          <p:cNvSpPr/>
          <p:nvPr/>
        </p:nvSpPr>
        <p:spPr>
          <a:xfrm>
            <a:off x="6008890" y="1772816"/>
            <a:ext cx="5270053" cy="43126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578207E-4DB9-4869-9CD2-9233AA6EFE44}"/>
              </a:ext>
            </a:extLst>
          </p:cNvPr>
          <p:cNvSpPr/>
          <p:nvPr/>
        </p:nvSpPr>
        <p:spPr>
          <a:xfrm>
            <a:off x="6168008" y="1772816"/>
            <a:ext cx="6023992" cy="4312646"/>
          </a:xfrm>
          <a:prstGeom prst="rect">
            <a:avLst/>
          </a:prstGeom>
          <a:solidFill>
            <a:srgbClr val="9BB4E9"/>
          </a:solidFill>
          <a:ln>
            <a:solidFill>
              <a:srgbClr val="9BB4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6DFD8D3-B121-432B-B204-B26A28970707}"/>
              </a:ext>
            </a:extLst>
          </p:cNvPr>
          <p:cNvSpPr txBox="1"/>
          <p:nvPr/>
        </p:nvSpPr>
        <p:spPr>
          <a:xfrm>
            <a:off x="6601477" y="1916832"/>
            <a:ext cx="508136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/>
            <a:r>
              <a:rPr lang="fa-IR" sz="3200" b="0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sans"/>
                <a:cs typeface="A EntezareZohoor B4" panose="00000700000000000000" pitchFamily="2" charset="-78"/>
              </a:rPr>
              <a:t>عرضه عسل های بی کیفیت و تقلبی به عنوان عسل طبیعی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22AAF09-6339-49CB-882C-C0F1D4B7E3CE}"/>
              </a:ext>
            </a:extLst>
          </p:cNvPr>
          <p:cNvCxnSpPr>
            <a:cxnSpLocks/>
          </p:cNvCxnSpPr>
          <p:nvPr/>
        </p:nvCxnSpPr>
        <p:spPr>
          <a:xfrm>
            <a:off x="9162565" y="2741632"/>
            <a:ext cx="230262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ED56ED4D-9391-412E-ADF8-4032C6E3685D}"/>
              </a:ext>
            </a:extLst>
          </p:cNvPr>
          <p:cNvSpPr txBox="1"/>
          <p:nvPr/>
        </p:nvSpPr>
        <p:spPr>
          <a:xfrm>
            <a:off x="6601478" y="3093181"/>
            <a:ext cx="52606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عسل های بی کیفیت در چین به صورت فله وارد کشورهای اروپایی شده و به عنوان عسل های برند همچون منوکا و سدر یمنی و عسل های محلی عرضه میشود!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مندرجات لیبل به لحاظ منشا گیاهی و جغرافیایی عسل تقلبی و اشتباه ارائه میشود!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اغلب عسل های عرضه شده در هایپرمارکت ها و فروشگاه های بزرگ کشورهای اروپایی و آمریکا عسل شویی شده و عسل طبیعی نیست.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قیمت پایین، حداقل کیفیت و عرضه به صورت وسیع 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DA8878-D04B-42B6-81EC-60D4510F026A}"/>
              </a:ext>
            </a:extLst>
          </p:cNvPr>
          <p:cNvGrpSpPr/>
          <p:nvPr/>
        </p:nvGrpSpPr>
        <p:grpSpPr>
          <a:xfrm>
            <a:off x="5957108" y="803366"/>
            <a:ext cx="781110" cy="136597"/>
            <a:chOff x="4646296" y="6544350"/>
            <a:chExt cx="1039657" cy="181811"/>
          </a:xfrm>
          <a:solidFill>
            <a:srgbClr val="107F74"/>
          </a:solidFill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DEC81052-31FA-44FC-BCDA-7E35FB451DA1}"/>
                </a:ext>
              </a:extLst>
            </p:cNvPr>
            <p:cNvSpPr/>
            <p:nvPr/>
          </p:nvSpPr>
          <p:spPr>
            <a:xfrm>
              <a:off x="4646296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B483501-68A2-4F86-BDD9-C2A90F909484}"/>
                </a:ext>
              </a:extLst>
            </p:cNvPr>
            <p:cNvSpPr/>
            <p:nvPr/>
          </p:nvSpPr>
          <p:spPr>
            <a:xfrm>
              <a:off x="4863905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9A7BE972-54D4-4249-BBB5-7B65E278FB27}"/>
                </a:ext>
              </a:extLst>
            </p:cNvPr>
            <p:cNvSpPr/>
            <p:nvPr/>
          </p:nvSpPr>
          <p:spPr>
            <a:xfrm>
              <a:off x="508151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1150BE9-076D-4D7B-AD37-10FB6245AAE0}"/>
                </a:ext>
              </a:extLst>
            </p:cNvPr>
            <p:cNvSpPr/>
            <p:nvPr/>
          </p:nvSpPr>
          <p:spPr>
            <a:xfrm>
              <a:off x="5294537" y="6545252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48194A4-6A2F-4E12-86F7-549ABDD1F6CD}"/>
                </a:ext>
              </a:extLst>
            </p:cNvPr>
            <p:cNvSpPr/>
            <p:nvPr/>
          </p:nvSpPr>
          <p:spPr>
            <a:xfrm>
              <a:off x="550504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74041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9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9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5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EA8F8A3-D588-41E2-835A-D2666B5ECC59}"/>
              </a:ext>
            </a:extLst>
          </p:cNvPr>
          <p:cNvSpPr/>
          <p:nvPr/>
        </p:nvSpPr>
        <p:spPr>
          <a:xfrm>
            <a:off x="695400" y="427878"/>
            <a:ext cx="3251211" cy="750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defRPr/>
            </a:pPr>
            <a:r>
              <a:rPr kumimoji="0" lang="fa-IR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 EntezareZohoor B4" panose="00000700000000000000" pitchFamily="2" charset="-78"/>
              </a:rPr>
              <a:t>ردیابی تقلبات عسل</a:t>
            </a:r>
            <a:endParaRPr lang="en-US" sz="3600" b="1" i="0" dirty="0">
              <a:effectLst/>
              <a:latin typeface="Roboto Condensed" panose="02000000000000000000" pitchFamily="2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53AB866-BFFD-4489-8747-06C6C11040D2}"/>
              </a:ext>
            </a:extLst>
          </p:cNvPr>
          <p:cNvGrpSpPr/>
          <p:nvPr/>
        </p:nvGrpSpPr>
        <p:grpSpPr>
          <a:xfrm>
            <a:off x="3946611" y="803365"/>
            <a:ext cx="781110" cy="136597"/>
            <a:chOff x="4646296" y="6544350"/>
            <a:chExt cx="1039657" cy="181811"/>
          </a:xfrm>
          <a:solidFill>
            <a:srgbClr val="107F74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B385D88F-2E09-4C89-BE84-71A2C8932977}"/>
                </a:ext>
              </a:extLst>
            </p:cNvPr>
            <p:cNvSpPr/>
            <p:nvPr/>
          </p:nvSpPr>
          <p:spPr>
            <a:xfrm>
              <a:off x="4646296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9BFF6E0F-8D19-46C1-9804-6AD5780F9448}"/>
                </a:ext>
              </a:extLst>
            </p:cNvPr>
            <p:cNvSpPr/>
            <p:nvPr/>
          </p:nvSpPr>
          <p:spPr>
            <a:xfrm>
              <a:off x="4863905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CCD4F6B-31FA-4FB1-AE71-5A5E84B8A52D}"/>
                </a:ext>
              </a:extLst>
            </p:cNvPr>
            <p:cNvSpPr/>
            <p:nvPr/>
          </p:nvSpPr>
          <p:spPr>
            <a:xfrm>
              <a:off x="508151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10A4539-4163-4F04-81BD-20317B6EE17C}"/>
                </a:ext>
              </a:extLst>
            </p:cNvPr>
            <p:cNvSpPr/>
            <p:nvPr/>
          </p:nvSpPr>
          <p:spPr>
            <a:xfrm>
              <a:off x="5294537" y="6545252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0CB79904-51A2-4C8C-AC46-4D9C7F80EF70}"/>
                </a:ext>
              </a:extLst>
            </p:cNvPr>
            <p:cNvSpPr/>
            <p:nvPr/>
          </p:nvSpPr>
          <p:spPr>
            <a:xfrm>
              <a:off x="550504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DD40C897-F78F-4F58-BDF2-567BE5952E5C}"/>
              </a:ext>
            </a:extLst>
          </p:cNvPr>
          <p:cNvSpPr/>
          <p:nvPr/>
        </p:nvSpPr>
        <p:spPr>
          <a:xfrm>
            <a:off x="2855641" y="1741311"/>
            <a:ext cx="6480720" cy="43126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35567FB-8A84-4A3A-B434-CA17FFFB82AB}"/>
              </a:ext>
            </a:extLst>
          </p:cNvPr>
          <p:cNvSpPr/>
          <p:nvPr/>
        </p:nvSpPr>
        <p:spPr>
          <a:xfrm>
            <a:off x="2989741" y="1741311"/>
            <a:ext cx="6212518" cy="4312646"/>
          </a:xfrm>
          <a:prstGeom prst="rect">
            <a:avLst/>
          </a:prstGeom>
          <a:solidFill>
            <a:srgbClr val="9BB4E9"/>
          </a:solidFill>
          <a:ln>
            <a:solidFill>
              <a:srgbClr val="9BB4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C7A58A8-D2CB-4C28-981B-E36ACB01D45D}"/>
              </a:ext>
            </a:extLst>
          </p:cNvPr>
          <p:cNvSpPr txBox="1"/>
          <p:nvPr/>
        </p:nvSpPr>
        <p:spPr>
          <a:xfrm>
            <a:off x="3611736" y="1885327"/>
            <a:ext cx="508136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/>
            <a:r>
              <a:rPr lang="fa-IR" sz="3200" b="0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sans"/>
                <a:cs typeface="A EntezareZohoor B4" panose="00000700000000000000" pitchFamily="2" charset="-78"/>
              </a:rPr>
              <a:t>ردیابی تقلبات عسل می تواند بسیار سخت و پیچیده باشد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53F53E7-1174-4EF9-9719-8C478CD12FD1}"/>
              </a:ext>
            </a:extLst>
          </p:cNvPr>
          <p:cNvCxnSpPr>
            <a:cxnSpLocks/>
          </p:cNvCxnSpPr>
          <p:nvPr/>
        </p:nvCxnSpPr>
        <p:spPr>
          <a:xfrm>
            <a:off x="6349437" y="2710127"/>
            <a:ext cx="212601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CE1B4863-3541-4006-90BD-8D45964E3753}"/>
              </a:ext>
            </a:extLst>
          </p:cNvPr>
          <p:cNvSpPr txBox="1"/>
          <p:nvPr/>
        </p:nvSpPr>
        <p:spPr>
          <a:xfrm>
            <a:off x="2989741" y="3061676"/>
            <a:ext cx="62125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آنالیز حسی عسل: بررسی ویژگی های عسل براساس حواس پنج گانه توسط ارزیاب های آموزش دیده و با تجربه!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انجام آزمون های فیزیکوشیمیایی در آزمایشگاه های معتبر و متخصص در حوزه عسل شناسی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آشنایی با اقدامات دانش عسل شناسی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آزمون گرده شناسی عسل – منشا جغرافیایی و گیاهی عسل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آزمون پروفایل قندها با دستگاه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HPLC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نشانگر های مولکولی در عسل های تک گیاه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آزمون ایزوتوپ های کربن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آزمون آمینواسیدها، پرفایل ترکیبات پپتیدی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765982A-B349-406A-9250-9E1E2A337E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02"/>
          <a:stretch/>
        </p:blipFill>
        <p:spPr>
          <a:xfrm>
            <a:off x="9320874" y="1741311"/>
            <a:ext cx="2871126" cy="431264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E00ECB9-6584-40AF-BE26-F87D049540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3" r="4807"/>
          <a:stretch/>
        </p:blipFill>
        <p:spPr>
          <a:xfrm>
            <a:off x="0" y="1741311"/>
            <a:ext cx="2922691" cy="431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244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EA8F8A3-D588-41E2-835A-D2666B5ECC59}"/>
              </a:ext>
            </a:extLst>
          </p:cNvPr>
          <p:cNvSpPr/>
          <p:nvPr/>
        </p:nvSpPr>
        <p:spPr>
          <a:xfrm>
            <a:off x="695400" y="427878"/>
            <a:ext cx="3251211" cy="750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defRPr/>
            </a:pPr>
            <a:r>
              <a:rPr kumimoji="0" lang="fa-IR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 EntezareZohoor B4" panose="00000700000000000000" pitchFamily="2" charset="-78"/>
              </a:rPr>
              <a:t>ردیابی تقلبات عسل</a:t>
            </a:r>
            <a:endParaRPr lang="en-US" sz="3600" b="1" i="0" dirty="0">
              <a:effectLst/>
              <a:latin typeface="Roboto Condensed" panose="02000000000000000000" pitchFamily="2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53AB866-BFFD-4489-8747-06C6C11040D2}"/>
              </a:ext>
            </a:extLst>
          </p:cNvPr>
          <p:cNvGrpSpPr/>
          <p:nvPr/>
        </p:nvGrpSpPr>
        <p:grpSpPr>
          <a:xfrm>
            <a:off x="3946611" y="803365"/>
            <a:ext cx="781110" cy="136597"/>
            <a:chOff x="4646296" y="6544350"/>
            <a:chExt cx="1039657" cy="181811"/>
          </a:xfrm>
          <a:solidFill>
            <a:srgbClr val="107F74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B385D88F-2E09-4C89-BE84-71A2C8932977}"/>
                </a:ext>
              </a:extLst>
            </p:cNvPr>
            <p:cNvSpPr/>
            <p:nvPr/>
          </p:nvSpPr>
          <p:spPr>
            <a:xfrm>
              <a:off x="4646296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9BFF6E0F-8D19-46C1-9804-6AD5780F9448}"/>
                </a:ext>
              </a:extLst>
            </p:cNvPr>
            <p:cNvSpPr/>
            <p:nvPr/>
          </p:nvSpPr>
          <p:spPr>
            <a:xfrm>
              <a:off x="4863905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CCD4F6B-31FA-4FB1-AE71-5A5E84B8A52D}"/>
                </a:ext>
              </a:extLst>
            </p:cNvPr>
            <p:cNvSpPr/>
            <p:nvPr/>
          </p:nvSpPr>
          <p:spPr>
            <a:xfrm>
              <a:off x="508151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10A4539-4163-4F04-81BD-20317B6EE17C}"/>
                </a:ext>
              </a:extLst>
            </p:cNvPr>
            <p:cNvSpPr/>
            <p:nvPr/>
          </p:nvSpPr>
          <p:spPr>
            <a:xfrm>
              <a:off x="5294537" y="6545252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0CB79904-51A2-4C8C-AC46-4D9C7F80EF70}"/>
                </a:ext>
              </a:extLst>
            </p:cNvPr>
            <p:cNvSpPr/>
            <p:nvPr/>
          </p:nvSpPr>
          <p:spPr>
            <a:xfrm>
              <a:off x="550504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DD40C897-F78F-4F58-BDF2-567BE5952E5C}"/>
              </a:ext>
            </a:extLst>
          </p:cNvPr>
          <p:cNvSpPr/>
          <p:nvPr/>
        </p:nvSpPr>
        <p:spPr>
          <a:xfrm>
            <a:off x="29408" y="1589796"/>
            <a:ext cx="6354624" cy="43126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35567FB-8A84-4A3A-B434-CA17FFFB82AB}"/>
              </a:ext>
            </a:extLst>
          </p:cNvPr>
          <p:cNvSpPr/>
          <p:nvPr/>
        </p:nvSpPr>
        <p:spPr>
          <a:xfrm>
            <a:off x="0" y="1589796"/>
            <a:ext cx="6212518" cy="4312646"/>
          </a:xfrm>
          <a:prstGeom prst="rect">
            <a:avLst/>
          </a:prstGeom>
          <a:solidFill>
            <a:srgbClr val="9BB4E9"/>
          </a:solidFill>
          <a:ln>
            <a:solidFill>
              <a:srgbClr val="9BB4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C7A58A8-D2CB-4C28-981B-E36ACB01D45D}"/>
              </a:ext>
            </a:extLst>
          </p:cNvPr>
          <p:cNvSpPr txBox="1"/>
          <p:nvPr/>
        </p:nvSpPr>
        <p:spPr>
          <a:xfrm>
            <a:off x="621995" y="1733812"/>
            <a:ext cx="508136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/>
            <a:r>
              <a:rPr lang="fa-IR" sz="3200" b="0" i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sans"/>
                <a:cs typeface="A EntezareZohoor B4" panose="00000700000000000000" pitchFamily="2" charset="-78"/>
              </a:rPr>
              <a:t>ردیابی تقلبات عسل می تواند بسیار سخت و پیچیده باشد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53F53E7-1174-4EF9-9719-8C478CD12FD1}"/>
              </a:ext>
            </a:extLst>
          </p:cNvPr>
          <p:cNvCxnSpPr>
            <a:cxnSpLocks/>
          </p:cNvCxnSpPr>
          <p:nvPr/>
        </p:nvCxnSpPr>
        <p:spPr>
          <a:xfrm>
            <a:off x="3359696" y="2558612"/>
            <a:ext cx="212601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CE1B4863-3541-4006-90BD-8D45964E3753}"/>
              </a:ext>
            </a:extLst>
          </p:cNvPr>
          <p:cNvSpPr txBox="1"/>
          <p:nvPr/>
        </p:nvSpPr>
        <p:spPr>
          <a:xfrm>
            <a:off x="621996" y="2910161"/>
            <a:ext cx="52606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برخی از تقلبات ارائه شده در عسل ها توسط متخصصین انجام میشود و ردیابی این تقلبات با روش های ابتدایی بسیار سخت و پیچیده است!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برای ردیابی برخی از تقلبات نیاز به دستگاه های مدرن و پیشرفته ای همچون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NMR</a:t>
            </a: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 است.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تعیین اصالت عسل نیازمند انجام آزمون های مختلف در کنار هم است و صرفا براساس یک آزمون نمی توان اصالت و کیفیت عسل را مشخص کرد.</a:t>
            </a:r>
          </a:p>
          <a:p>
            <a:pPr marL="285750" indent="-285750" algn="justLow" rtl="1">
              <a:buFont typeface="Wingdings" panose="05000000000000000000" pitchFamily="2" charset="2"/>
              <a:buChar char="v"/>
            </a:pPr>
            <a:r>
              <a:rPr lang="fa-IR" dirty="0">
                <a:solidFill>
                  <a:schemeClr val="tx1">
                    <a:lumMod val="95000"/>
                    <a:lumOff val="5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سطح تقلبات در کشورهای اروپایی به حدی است که ردیابی دقیق در برخی از موارد عملا غیرممکن است.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835FA46-27A6-4761-8D77-55A642A76A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986"/>
          <a:stretch/>
        </p:blipFill>
        <p:spPr>
          <a:xfrm>
            <a:off x="9480376" y="1574946"/>
            <a:ext cx="2711624" cy="43126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4A74FB1-3C08-4838-A6B6-18623DB23D8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376" y="1589794"/>
            <a:ext cx="3037540" cy="431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72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10000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2935C51-728B-4B5E-BD93-DF9C7D6B8F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416" y="2184370"/>
            <a:ext cx="6126584" cy="33328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F32A5E7-60E4-4E0C-82F7-4E6BAD0276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49422"/>
            <a:ext cx="5976664" cy="336406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A6BBBB5-AB6D-41C8-9534-F6B5E12362C6}"/>
              </a:ext>
            </a:extLst>
          </p:cNvPr>
          <p:cNvSpPr txBox="1"/>
          <p:nvPr/>
        </p:nvSpPr>
        <p:spPr>
          <a:xfrm>
            <a:off x="551837" y="548680"/>
            <a:ext cx="5400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US" sz="3200" dirty="0" err="1">
                <a:cs typeface="A EntezareZohoor B4" panose="00000700000000000000" pitchFamily="2" charset="-78"/>
              </a:rPr>
              <a:t>دستگاه</a:t>
            </a:r>
            <a:r>
              <a:rPr lang="en-US" sz="3200" dirty="0">
                <a:cs typeface="A EntezareZohoor B4" panose="00000700000000000000" pitchFamily="2" charset="-78"/>
              </a:rPr>
              <a:t> </a:t>
            </a:r>
            <a:r>
              <a:rPr lang="en-US" sz="3200" dirty="0" err="1">
                <a:cs typeface="A EntezareZohoor B4" panose="00000700000000000000" pitchFamily="2" charset="-78"/>
              </a:rPr>
              <a:t>رزونانس</a:t>
            </a:r>
            <a:r>
              <a:rPr lang="en-US" sz="3200" dirty="0">
                <a:cs typeface="A EntezareZohoor B4" panose="00000700000000000000" pitchFamily="2" charset="-78"/>
              </a:rPr>
              <a:t> </a:t>
            </a:r>
            <a:r>
              <a:rPr lang="en-US" sz="3200" dirty="0" err="1">
                <a:cs typeface="A EntezareZohoor B4" panose="00000700000000000000" pitchFamily="2" charset="-78"/>
              </a:rPr>
              <a:t>مغناطیسی</a:t>
            </a:r>
            <a:r>
              <a:rPr lang="en-US" sz="3200" dirty="0">
                <a:cs typeface="A EntezareZohoor B4" panose="00000700000000000000" pitchFamily="2" charset="-78"/>
              </a:rPr>
              <a:t> </a:t>
            </a:r>
            <a:r>
              <a:rPr lang="en-US" sz="3200" dirty="0" err="1">
                <a:cs typeface="A EntezareZohoor B4" panose="00000700000000000000" pitchFamily="2" charset="-78"/>
              </a:rPr>
              <a:t>هسته</a:t>
            </a:r>
            <a:r>
              <a:rPr lang="en-US" sz="3200" dirty="0">
                <a:cs typeface="A EntezareZohoor B4" panose="00000700000000000000" pitchFamily="2" charset="-78"/>
              </a:rPr>
              <a:t> </a:t>
            </a:r>
            <a:r>
              <a:rPr lang="en-US" sz="3200" dirty="0">
                <a:latin typeface="Shabnam" panose="020B0603030804020204" pitchFamily="34" charset="-78"/>
                <a:cs typeface="Shabnam" panose="020B0603030804020204" pitchFamily="34" charset="-78"/>
              </a:rPr>
              <a:t>NMR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D0DCC12-A8FF-49CA-B9A1-6989688CD30F}"/>
              </a:ext>
            </a:extLst>
          </p:cNvPr>
          <p:cNvGrpSpPr/>
          <p:nvPr/>
        </p:nvGrpSpPr>
        <p:grpSpPr>
          <a:xfrm>
            <a:off x="5976664" y="772768"/>
            <a:ext cx="781110" cy="136597"/>
            <a:chOff x="4646296" y="6544350"/>
            <a:chExt cx="1039657" cy="181811"/>
          </a:xfrm>
          <a:solidFill>
            <a:srgbClr val="107F74"/>
          </a:solidFill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0ED94078-F1F9-4BEB-B633-C6EFEEE34DAE}"/>
                </a:ext>
              </a:extLst>
            </p:cNvPr>
            <p:cNvSpPr/>
            <p:nvPr/>
          </p:nvSpPr>
          <p:spPr>
            <a:xfrm>
              <a:off x="4646296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3535700C-FD8F-4384-B60F-A8F15CDA51F2}"/>
                </a:ext>
              </a:extLst>
            </p:cNvPr>
            <p:cNvSpPr/>
            <p:nvPr/>
          </p:nvSpPr>
          <p:spPr>
            <a:xfrm>
              <a:off x="4863905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5E55371-B469-4B91-95BF-6E749D7B5652}"/>
                </a:ext>
              </a:extLst>
            </p:cNvPr>
            <p:cNvSpPr/>
            <p:nvPr/>
          </p:nvSpPr>
          <p:spPr>
            <a:xfrm>
              <a:off x="508151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C9DC7C5-B18F-4DFF-A2C1-6F7A1CA44ACA}"/>
                </a:ext>
              </a:extLst>
            </p:cNvPr>
            <p:cNvSpPr/>
            <p:nvPr/>
          </p:nvSpPr>
          <p:spPr>
            <a:xfrm>
              <a:off x="5294537" y="6545252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6B6F04D-2F5A-463C-8687-7E12BC901265}"/>
                </a:ext>
              </a:extLst>
            </p:cNvPr>
            <p:cNvSpPr/>
            <p:nvPr/>
          </p:nvSpPr>
          <p:spPr>
            <a:xfrm>
              <a:off x="550504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F2471DAE-3F43-43E3-AB23-2D85EC882FBC}"/>
              </a:ext>
            </a:extLst>
          </p:cNvPr>
          <p:cNvSpPr txBox="1"/>
          <p:nvPr/>
        </p:nvSpPr>
        <p:spPr>
          <a:xfrm>
            <a:off x="1956" y="1715375"/>
            <a:ext cx="12199879" cy="449336"/>
          </a:xfrm>
          <a:prstGeom prst="rect">
            <a:avLst/>
          </a:prstGeom>
          <a:solidFill>
            <a:srgbClr val="9BB4E9"/>
          </a:solidFill>
        </p:spPr>
        <p:txBody>
          <a:bodyPr wrap="square" lIns="109710" tIns="54855" rIns="109710" bIns="54855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sz="2200" dirty="0">
                <a:solidFill>
                  <a:prstClr val="black">
                    <a:lumMod val="50000"/>
                  </a:prstClr>
                </a:solidFill>
                <a:latin typeface="Shabnam" panose="020B0603030804020204" pitchFamily="34" charset="-78"/>
                <a:ea typeface="Lato Light"/>
                <a:cs typeface="Shabnam" panose="020B0603030804020204" pitchFamily="34" charset="-78"/>
              </a:rPr>
              <a:t>دقت اندازه گیری بسیار بالا و ردیابی اغلب تقلبات عسل با دستگاه </a:t>
            </a:r>
            <a:r>
              <a:rPr lang="en-US" sz="2200" dirty="0">
                <a:solidFill>
                  <a:prstClr val="black">
                    <a:lumMod val="50000"/>
                  </a:prstClr>
                </a:solidFill>
                <a:latin typeface="Shabnam" panose="020B0603030804020204" pitchFamily="34" charset="-78"/>
                <a:ea typeface="Lato Light"/>
                <a:cs typeface="Shabnam" panose="020B0603030804020204" pitchFamily="34" charset="-78"/>
              </a:rPr>
              <a:t>NMR</a:t>
            </a:r>
            <a:r>
              <a:rPr lang="fa-IR" sz="2200" dirty="0">
                <a:solidFill>
                  <a:prstClr val="black">
                    <a:lumMod val="50000"/>
                  </a:prstClr>
                </a:solidFill>
                <a:latin typeface="Shabnam" panose="020B0603030804020204" pitchFamily="34" charset="-78"/>
                <a:ea typeface="Lato Light"/>
                <a:cs typeface="Shabnam" panose="020B0603030804020204" pitchFamily="34" charset="-78"/>
              </a:rPr>
              <a:t> امکان پذیر است!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2FC45E5-9644-4C6E-B889-5D9399C594C8}"/>
              </a:ext>
            </a:extLst>
          </p:cNvPr>
          <p:cNvSpPr txBox="1"/>
          <p:nvPr/>
        </p:nvSpPr>
        <p:spPr>
          <a:xfrm>
            <a:off x="1956" y="5591527"/>
            <a:ext cx="12199879" cy="418558"/>
          </a:xfrm>
          <a:prstGeom prst="rect">
            <a:avLst/>
          </a:prstGeom>
          <a:solidFill>
            <a:srgbClr val="9BB4E9"/>
          </a:solidFill>
        </p:spPr>
        <p:txBody>
          <a:bodyPr wrap="square" lIns="109710" tIns="54855" rIns="109710" bIns="54855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sz="2000" dirty="0">
                <a:solidFill>
                  <a:prstClr val="black">
                    <a:lumMod val="50000"/>
                  </a:prstClr>
                </a:solidFill>
                <a:latin typeface="Shabnam" panose="020B0603030804020204" pitchFamily="34" charset="-78"/>
                <a:ea typeface="Lato Light"/>
                <a:cs typeface="Shabnam" panose="020B0603030804020204" pitchFamily="34" charset="-78"/>
              </a:rPr>
              <a:t>صحت و اعلام نتایج این دستگاه منوط به داشتن دیتاهای دقیق از عسل های هر منطقه است!</a:t>
            </a:r>
          </a:p>
        </p:txBody>
      </p:sp>
    </p:spTree>
    <p:extLst>
      <p:ext uri="{BB962C8B-B14F-4D97-AF65-F5344CB8AC3E}">
        <p14:creationId xmlns:p14="http://schemas.microsoft.com/office/powerpoint/2010/main" val="251969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Flowchart: Process 38">
            <a:extLst>
              <a:ext uri="{FF2B5EF4-FFF2-40B4-BE49-F238E27FC236}">
                <a16:creationId xmlns:a16="http://schemas.microsoft.com/office/drawing/2014/main" id="{F4B13AD4-814C-4005-89B0-4144F9D87DA0}"/>
              </a:ext>
            </a:extLst>
          </p:cNvPr>
          <p:cNvSpPr/>
          <p:nvPr/>
        </p:nvSpPr>
        <p:spPr>
          <a:xfrm>
            <a:off x="2351584" y="0"/>
            <a:ext cx="7776864" cy="6861445"/>
          </a:xfrm>
          <a:prstGeom prst="flowChartProcess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B5B1849-C19E-4B55-BD49-62C5815D1F07}"/>
              </a:ext>
            </a:extLst>
          </p:cNvPr>
          <p:cNvSpPr/>
          <p:nvPr/>
        </p:nvSpPr>
        <p:spPr>
          <a:xfrm>
            <a:off x="1042622" y="1315382"/>
            <a:ext cx="3139606" cy="4692159"/>
          </a:xfrm>
          <a:prstGeom prst="rect">
            <a:avLst/>
          </a:prstGeom>
          <a:solidFill>
            <a:srgbClr val="B2CC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7B1DF3C-DE73-4E86-A637-14DEF5619227}"/>
              </a:ext>
            </a:extLst>
          </p:cNvPr>
          <p:cNvSpPr txBox="1"/>
          <p:nvPr/>
        </p:nvSpPr>
        <p:spPr>
          <a:xfrm>
            <a:off x="5126030" y="1391214"/>
            <a:ext cx="3411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a-IR" dirty="0">
                <a:latin typeface="Shabnam" panose="020B0603030804020204" pitchFamily="34" charset="-78"/>
                <a:cs typeface="Shabnam" panose="020B0603030804020204" pitchFamily="34" charset="-78"/>
              </a:rPr>
              <a:t>مشکلات برای سلامتی مصرف کنندگان به لحاظ استفاده از اسانس ها و رنگدانه های مصنوعی و شربت فروکتوز</a:t>
            </a:r>
          </a:p>
        </p:txBody>
      </p:sp>
      <p:pic>
        <p:nvPicPr>
          <p:cNvPr id="42" name="Picture Placeholder 25">
            <a:extLst>
              <a:ext uri="{FF2B5EF4-FFF2-40B4-BE49-F238E27FC236}">
                <a16:creationId xmlns:a16="http://schemas.microsoft.com/office/drawing/2014/main" id="{CB1086A8-5E43-4DB6-BA5C-81537465139B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3" r="27793"/>
          <a:stretch/>
        </p:blipFill>
        <p:spPr>
          <a:xfrm>
            <a:off x="781249" y="1086120"/>
            <a:ext cx="3140075" cy="4692650"/>
          </a:xfr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796FE6D0-CC0A-4942-85CD-C73251E31E2A}"/>
              </a:ext>
            </a:extLst>
          </p:cNvPr>
          <p:cNvSpPr/>
          <p:nvPr/>
        </p:nvSpPr>
        <p:spPr>
          <a:xfrm>
            <a:off x="4799856" y="1086121"/>
            <a:ext cx="4063717" cy="492142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5DC048C6-F68E-4C1A-936B-142BFFC13EBC}"/>
              </a:ext>
            </a:extLst>
          </p:cNvPr>
          <p:cNvCxnSpPr>
            <a:cxnSpLocks/>
          </p:cNvCxnSpPr>
          <p:nvPr/>
        </p:nvCxnSpPr>
        <p:spPr>
          <a:xfrm>
            <a:off x="5178930" y="2640357"/>
            <a:ext cx="3377502" cy="0"/>
          </a:xfrm>
          <a:prstGeom prst="line">
            <a:avLst/>
          </a:prstGeom>
          <a:ln w="952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97C4E5F1-6AF0-4603-9F37-63CE43603A4D}"/>
              </a:ext>
            </a:extLst>
          </p:cNvPr>
          <p:cNvSpPr txBox="1"/>
          <p:nvPr/>
        </p:nvSpPr>
        <p:spPr>
          <a:xfrm>
            <a:off x="5097741" y="2696999"/>
            <a:ext cx="354272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228554" rtl="1">
              <a:defRPr/>
            </a:pPr>
            <a:r>
              <a:rPr lang="fa-IR" sz="2700" b="1" dirty="0">
                <a:solidFill>
                  <a:srgbClr val="172144"/>
                </a:solidFill>
                <a:latin typeface="Century Gothic"/>
                <a:cs typeface="A EntezareZohoor B4" panose="00000700000000000000" pitchFamily="2" charset="-78"/>
              </a:rPr>
              <a:t>ضربه زدن به تولیدکنندگان واقعی</a:t>
            </a:r>
            <a:endParaRPr lang="en-US" sz="2700" b="1" dirty="0">
              <a:solidFill>
                <a:srgbClr val="172144"/>
              </a:solidFill>
              <a:latin typeface="Century Gothic"/>
              <a:cs typeface="A EntezareZohoor B4" panose="00000700000000000000" pitchFamily="2" charset="-78"/>
            </a:endParaRP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32A7DCA5-B277-47BB-AAD1-DCD093ABEBF5}"/>
              </a:ext>
            </a:extLst>
          </p:cNvPr>
          <p:cNvCxnSpPr>
            <a:cxnSpLocks/>
          </p:cNvCxnSpPr>
          <p:nvPr/>
        </p:nvCxnSpPr>
        <p:spPr>
          <a:xfrm>
            <a:off x="5178930" y="3313998"/>
            <a:ext cx="3377502" cy="0"/>
          </a:xfrm>
          <a:prstGeom prst="line">
            <a:avLst/>
          </a:prstGeom>
          <a:ln w="952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FD5B5D98-7120-417B-82BD-C3340B88E22A}"/>
              </a:ext>
            </a:extLst>
          </p:cNvPr>
          <p:cNvSpPr txBox="1"/>
          <p:nvPr/>
        </p:nvSpPr>
        <p:spPr>
          <a:xfrm>
            <a:off x="5178930" y="3387474"/>
            <a:ext cx="3411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a-IR" dirty="0">
                <a:latin typeface="Shabnam" panose="020B0603030804020204" pitchFamily="34" charset="-78"/>
                <a:cs typeface="Shabnam" panose="020B0603030804020204" pitchFamily="34" charset="-78"/>
              </a:rPr>
              <a:t>قیمت پایین و عرضه گسترده در فروشگاه ها باعث شده عسل طبیعی زنبوردار به قیمت واقعی خود به فروش نرسد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172A2F1F-AA1D-4EB3-A68A-0C5615E929A4}"/>
              </a:ext>
            </a:extLst>
          </p:cNvPr>
          <p:cNvCxnSpPr>
            <a:cxnSpLocks/>
          </p:cNvCxnSpPr>
          <p:nvPr/>
        </p:nvCxnSpPr>
        <p:spPr>
          <a:xfrm>
            <a:off x="5178930" y="4656581"/>
            <a:ext cx="3377502" cy="0"/>
          </a:xfrm>
          <a:prstGeom prst="line">
            <a:avLst/>
          </a:prstGeom>
          <a:ln w="952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279CEA36-156A-4FEB-A62C-B37A40F26C33}"/>
              </a:ext>
            </a:extLst>
          </p:cNvPr>
          <p:cNvSpPr txBox="1"/>
          <p:nvPr/>
        </p:nvSpPr>
        <p:spPr>
          <a:xfrm>
            <a:off x="5126030" y="4746256"/>
            <a:ext cx="3411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a-IR" dirty="0">
                <a:latin typeface="Shabnam" panose="020B0603030804020204" pitchFamily="34" charset="-78"/>
                <a:cs typeface="Shabnam" panose="020B0603030804020204" pitchFamily="34" charset="-78"/>
              </a:rPr>
              <a:t>مشکل برای محیط زیست و گرده افشانی گیاهان</a:t>
            </a:r>
          </a:p>
        </p:txBody>
      </p:sp>
      <p:sp>
        <p:nvSpPr>
          <p:cNvPr id="58" name="Title 13">
            <a:extLst>
              <a:ext uri="{FF2B5EF4-FFF2-40B4-BE49-F238E27FC236}">
                <a16:creationId xmlns:a16="http://schemas.microsoft.com/office/drawing/2014/main" id="{60A463EA-0762-4902-BF94-8C75AF3F2418}"/>
              </a:ext>
            </a:extLst>
          </p:cNvPr>
          <p:cNvSpPr txBox="1">
            <a:spLocks/>
          </p:cNvSpPr>
          <p:nvPr/>
        </p:nvSpPr>
        <p:spPr>
          <a:xfrm rot="16200000">
            <a:off x="6570122" y="3254178"/>
            <a:ext cx="5542620" cy="63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 rtl="1">
              <a:spcBef>
                <a:spcPct val="0"/>
              </a:spcBef>
              <a:defRPr/>
            </a:pPr>
            <a:r>
              <a:rPr lang="en-US" sz="3200" dirty="0">
                <a:solidFill>
                  <a:srgbClr val="DEE2E4">
                    <a:lumMod val="25000"/>
                  </a:srgbClr>
                </a:solidFill>
                <a:latin typeface="Open Sans Light"/>
                <a:cs typeface="A EntezareZohoor B4" panose="00000700000000000000" pitchFamily="2" charset="-78"/>
              </a:rPr>
              <a:t>FAKE HONEY</a:t>
            </a:r>
            <a:endParaRPr lang="fa-IR" sz="3200" dirty="0">
              <a:solidFill>
                <a:srgbClr val="DEE2E4">
                  <a:lumMod val="25000"/>
                </a:srgbClr>
              </a:solidFill>
              <a:latin typeface="Open Sans Light"/>
              <a:cs typeface="A EntezareZohoor B4" panose="00000700000000000000" pitchFamily="2" charset="-78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E32BE0C-C365-4957-8D65-B2FD91108DEC}"/>
              </a:ext>
            </a:extLst>
          </p:cNvPr>
          <p:cNvSpPr txBox="1"/>
          <p:nvPr/>
        </p:nvSpPr>
        <p:spPr>
          <a:xfrm>
            <a:off x="3012654" y="319634"/>
            <a:ext cx="375205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fa-IR" sz="4000" dirty="0">
                <a:latin typeface="Shabnam" panose="020B0603030804020204" pitchFamily="34" charset="-78"/>
                <a:cs typeface="A EntezareZohoor B4" panose="00000700000000000000" pitchFamily="2" charset="-78"/>
              </a:rPr>
              <a:t>مشکلات عسل تقلبی</a:t>
            </a:r>
            <a:endParaRPr lang="en-US" sz="4000" dirty="0">
              <a:latin typeface="Shabnam" panose="020B0603030804020204" pitchFamily="34" charset="-78"/>
              <a:cs typeface="A EntezareZohoor B4" panose="00000700000000000000" pitchFamily="2" charset="-78"/>
            </a:endParaRP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201A3C01-E59D-4811-A6A6-1838AFF95032}"/>
              </a:ext>
            </a:extLst>
          </p:cNvPr>
          <p:cNvGrpSpPr/>
          <p:nvPr/>
        </p:nvGrpSpPr>
        <p:grpSpPr>
          <a:xfrm>
            <a:off x="6829078" y="605278"/>
            <a:ext cx="781110" cy="136597"/>
            <a:chOff x="4646296" y="6544350"/>
            <a:chExt cx="1039657" cy="181811"/>
          </a:xfrm>
          <a:solidFill>
            <a:srgbClr val="107F74"/>
          </a:solidFill>
        </p:grpSpPr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35B1CFF0-9065-425F-84C5-AABE287FD060}"/>
                </a:ext>
              </a:extLst>
            </p:cNvPr>
            <p:cNvSpPr/>
            <p:nvPr/>
          </p:nvSpPr>
          <p:spPr>
            <a:xfrm>
              <a:off x="4646296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2DCDA367-FF7C-4C06-8911-1A18DD4C8773}"/>
                </a:ext>
              </a:extLst>
            </p:cNvPr>
            <p:cNvSpPr/>
            <p:nvPr/>
          </p:nvSpPr>
          <p:spPr>
            <a:xfrm>
              <a:off x="4863905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17CB039A-AC08-4412-9637-3D32B6DC4865}"/>
                </a:ext>
              </a:extLst>
            </p:cNvPr>
            <p:cNvSpPr/>
            <p:nvPr/>
          </p:nvSpPr>
          <p:spPr>
            <a:xfrm>
              <a:off x="508151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669FCD65-0F24-49A4-BD72-37E9999F4C2E}"/>
                </a:ext>
              </a:extLst>
            </p:cNvPr>
            <p:cNvSpPr/>
            <p:nvPr/>
          </p:nvSpPr>
          <p:spPr>
            <a:xfrm>
              <a:off x="5294537" y="6545252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393D1F20-9E7A-450A-978A-9F8F21CC5362}"/>
                </a:ext>
              </a:extLst>
            </p:cNvPr>
            <p:cNvSpPr/>
            <p:nvPr/>
          </p:nvSpPr>
          <p:spPr>
            <a:xfrm>
              <a:off x="550504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25761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path" presetSubtype="0" repeatCount="indefinite" accel="50000" decel="50000" autoRev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70833E-6 3.7037E-6 L -0.02239 -0.0509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0" y="-254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700"/>
                            </p:stCondLst>
                            <p:childTnLst>
                              <p:par>
                                <p:cTn id="2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build="p"/>
      <p:bldP spid="52" grpId="0"/>
      <p:bldP spid="54" grpId="0" build="p"/>
      <p:bldP spid="56" grpId="0" build="p"/>
      <p:bldP spid="5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925272" y="524271"/>
            <a:ext cx="4470529" cy="75620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a-IR" sz="3199" dirty="0">
                <a:latin typeface="+mn-lt"/>
                <a:cs typeface="A EntezareZohoor B4" panose="00000700000000000000" pitchFamily="2" charset="-78"/>
              </a:rPr>
              <a:t>عسل مصرفی خانوار ایرانی</a:t>
            </a:r>
          </a:p>
          <a:p>
            <a:r>
              <a:rPr lang="fa-IR" sz="1600" dirty="0">
                <a:latin typeface="+mn-lt"/>
                <a:cs typeface="A EntezareZohoor B4" panose="00000700000000000000" pitchFamily="2" charset="-78"/>
              </a:rPr>
              <a:t>سرانه مصرف هر ایرانی در حدود 1100 گرم</a:t>
            </a:r>
            <a:endParaRPr lang="en-US" sz="3199" dirty="0">
              <a:latin typeface="+mn-lt"/>
              <a:cs typeface="A EntezareZohoor B4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583" y="1987036"/>
            <a:ext cx="55369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fa-IR" sz="2000" dirty="0">
                <a:latin typeface="Shabnam" panose="020B0603030804020204" pitchFamily="34" charset="-78"/>
                <a:cs typeface="Shabnam" panose="020B0603030804020204" pitchFamily="34" charset="-78"/>
              </a:rPr>
              <a:t>به نظر شما چه میزان از عسل مصرفی خانوار ایرانی</a:t>
            </a:r>
          </a:p>
          <a:p>
            <a:pPr marL="342900" indent="-342900" algn="just" rtl="1">
              <a:buFont typeface="Wingdings" panose="05000000000000000000" pitchFamily="2" charset="2"/>
              <a:buChar char="§"/>
            </a:pPr>
            <a:r>
              <a:rPr lang="fa-IR" sz="2000" dirty="0">
                <a:latin typeface="Shabnam" panose="020B0603030804020204" pitchFamily="34" charset="-78"/>
                <a:cs typeface="Shabnam" panose="020B0603030804020204" pitchFamily="34" charset="-78"/>
              </a:rPr>
              <a:t>عسل طبیعی</a:t>
            </a:r>
          </a:p>
          <a:p>
            <a:pPr marL="342900" indent="-342900" algn="just" rtl="1">
              <a:buFont typeface="Wingdings" panose="05000000000000000000" pitchFamily="2" charset="2"/>
              <a:buChar char="§"/>
            </a:pPr>
            <a:r>
              <a:rPr lang="fa-IR" sz="2000" dirty="0">
                <a:latin typeface="Shabnam" panose="020B0603030804020204" pitchFamily="34" charset="-78"/>
                <a:cs typeface="Shabnam" panose="020B0603030804020204" pitchFamily="34" charset="-78"/>
              </a:rPr>
              <a:t>عسل تغذیه ای</a:t>
            </a:r>
          </a:p>
          <a:p>
            <a:pPr marL="342900" indent="-342900" algn="just" rtl="1">
              <a:buFont typeface="Wingdings" panose="05000000000000000000" pitchFamily="2" charset="2"/>
              <a:buChar char="§"/>
            </a:pPr>
            <a:r>
              <a:rPr lang="fa-IR" sz="2000" dirty="0">
                <a:latin typeface="Shabnam" panose="020B0603030804020204" pitchFamily="34" charset="-78"/>
                <a:cs typeface="Shabnam" panose="020B0603030804020204" pitchFamily="34" charset="-78"/>
              </a:rPr>
              <a:t>عسل زنبورندیده</a:t>
            </a:r>
          </a:p>
          <a:p>
            <a:pPr algn="ctr" rtl="1"/>
            <a:r>
              <a:rPr lang="fa-IR" sz="2000" dirty="0">
                <a:latin typeface="Shabnam" panose="020B0603030804020204" pitchFamily="34" charset="-78"/>
                <a:cs typeface="Shabnam" panose="020B0603030804020204" pitchFamily="34" charset="-78"/>
              </a:rPr>
              <a:t>می باشد؟</a:t>
            </a:r>
            <a:endParaRPr lang="en-US" sz="2000" dirty="0"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75632" y="3859638"/>
            <a:ext cx="52196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dirty="0">
                <a:latin typeface="Shabnam" panose="020B0603030804020204" pitchFamily="34" charset="-78"/>
                <a:cs typeface="Shabnam" panose="020B0603030804020204" pitchFamily="34" charset="-78"/>
              </a:rPr>
              <a:t>عرضه گسترده عسل های تقلبی و بی کیفیت در فروشگاه ها و هایپرمارکت ها با قیمت پایین و درصد مارجین و تخفیف بالا باعث عدم حضور عسل طبیعی زنبورداران در سفره خانوار ایرانی شده است</a:t>
            </a:r>
            <a:r>
              <a:rPr lang="en-US" dirty="0">
                <a:latin typeface="Shabnam" panose="020B0603030804020204" pitchFamily="34" charset="-78"/>
                <a:cs typeface="Shabnam" panose="020B0603030804020204" pitchFamily="34" charset="-78"/>
              </a:rPr>
              <a:t>!!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EB435D-B54A-4ED3-8398-7B2F175F1F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752" y="1747540"/>
            <a:ext cx="5660248" cy="3741424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EFCEFE96-025B-4443-9394-DDA0422E9679}"/>
              </a:ext>
            </a:extLst>
          </p:cNvPr>
          <p:cNvGrpSpPr/>
          <p:nvPr/>
        </p:nvGrpSpPr>
        <p:grpSpPr>
          <a:xfrm>
            <a:off x="4295800" y="752415"/>
            <a:ext cx="781110" cy="136597"/>
            <a:chOff x="4646296" y="6544350"/>
            <a:chExt cx="1039657" cy="181811"/>
          </a:xfrm>
          <a:solidFill>
            <a:srgbClr val="107F74"/>
          </a:solidFill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62CDB9DD-9992-4249-B250-6D275D1AAB5B}"/>
                </a:ext>
              </a:extLst>
            </p:cNvPr>
            <p:cNvSpPr/>
            <p:nvPr/>
          </p:nvSpPr>
          <p:spPr>
            <a:xfrm>
              <a:off x="4646296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A62971D-2B64-4ED4-9826-A67ADD66BA33}"/>
                </a:ext>
              </a:extLst>
            </p:cNvPr>
            <p:cNvSpPr/>
            <p:nvPr/>
          </p:nvSpPr>
          <p:spPr>
            <a:xfrm>
              <a:off x="4863905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36ABC99-410B-4DCB-B745-E16E19D0522F}"/>
                </a:ext>
              </a:extLst>
            </p:cNvPr>
            <p:cNvSpPr/>
            <p:nvPr/>
          </p:nvSpPr>
          <p:spPr>
            <a:xfrm>
              <a:off x="508151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E67BD5F-F15D-49E1-96AE-7BCE0722CB78}"/>
                </a:ext>
              </a:extLst>
            </p:cNvPr>
            <p:cNvSpPr/>
            <p:nvPr/>
          </p:nvSpPr>
          <p:spPr>
            <a:xfrm>
              <a:off x="5294537" y="6545252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A6244E23-245E-420E-877D-E5F92D57C87E}"/>
                </a:ext>
              </a:extLst>
            </p:cNvPr>
            <p:cNvSpPr/>
            <p:nvPr/>
          </p:nvSpPr>
          <p:spPr>
            <a:xfrm>
              <a:off x="5505044" y="6544350"/>
              <a:ext cx="180909" cy="180909"/>
            </a:xfrm>
            <a:prstGeom prst="ellipse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5788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>
            <a:extLst>
              <a:ext uri="{FF2B5EF4-FFF2-40B4-BE49-F238E27FC236}">
                <a16:creationId xmlns:a16="http://schemas.microsoft.com/office/drawing/2014/main" id="{AB2413BB-A3FE-4FFA-8E18-2FF0936E83D8}"/>
              </a:ext>
            </a:extLst>
          </p:cNvPr>
          <p:cNvSpPr>
            <a:spLocks/>
          </p:cNvSpPr>
          <p:nvPr/>
        </p:nvSpPr>
        <p:spPr bwMode="auto">
          <a:xfrm>
            <a:off x="6356383" y="1033667"/>
            <a:ext cx="4788655" cy="4790666"/>
          </a:xfrm>
          <a:custGeom>
            <a:avLst/>
            <a:gdLst>
              <a:gd name="T0" fmla="*/ 2134 w 2516"/>
              <a:gd name="T1" fmla="*/ 1950 h 2516"/>
              <a:gd name="T2" fmla="*/ 1950 w 2516"/>
              <a:gd name="T3" fmla="*/ 2134 h 2516"/>
              <a:gd name="T4" fmla="*/ 566 w 2516"/>
              <a:gd name="T5" fmla="*/ 2134 h 2516"/>
              <a:gd name="T6" fmla="*/ 382 w 2516"/>
              <a:gd name="T7" fmla="*/ 1950 h 2516"/>
              <a:gd name="T8" fmla="*/ 382 w 2516"/>
              <a:gd name="T9" fmla="*/ 566 h 2516"/>
              <a:gd name="T10" fmla="*/ 566 w 2516"/>
              <a:gd name="T11" fmla="*/ 382 h 2516"/>
              <a:gd name="T12" fmla="*/ 1950 w 2516"/>
              <a:gd name="T13" fmla="*/ 382 h 2516"/>
              <a:gd name="T14" fmla="*/ 2134 w 2516"/>
              <a:gd name="T15" fmla="*/ 566 h 2516"/>
              <a:gd name="T16" fmla="*/ 2134 w 2516"/>
              <a:gd name="T17" fmla="*/ 1950 h 2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16" h="2516">
                <a:moveTo>
                  <a:pt x="2134" y="1950"/>
                </a:moveTo>
                <a:cubicBezTo>
                  <a:pt x="1950" y="2134"/>
                  <a:pt x="1950" y="2134"/>
                  <a:pt x="1950" y="2134"/>
                </a:cubicBezTo>
                <a:cubicBezTo>
                  <a:pt x="1568" y="2516"/>
                  <a:pt x="948" y="2516"/>
                  <a:pt x="566" y="2134"/>
                </a:cubicBezTo>
                <a:cubicBezTo>
                  <a:pt x="382" y="1950"/>
                  <a:pt x="382" y="1950"/>
                  <a:pt x="382" y="1950"/>
                </a:cubicBezTo>
                <a:cubicBezTo>
                  <a:pt x="0" y="1568"/>
                  <a:pt x="0" y="948"/>
                  <a:pt x="382" y="566"/>
                </a:cubicBezTo>
                <a:cubicBezTo>
                  <a:pt x="566" y="382"/>
                  <a:pt x="566" y="382"/>
                  <a:pt x="566" y="382"/>
                </a:cubicBezTo>
                <a:cubicBezTo>
                  <a:pt x="948" y="0"/>
                  <a:pt x="1568" y="0"/>
                  <a:pt x="1950" y="382"/>
                </a:cubicBezTo>
                <a:cubicBezTo>
                  <a:pt x="2134" y="566"/>
                  <a:pt x="2134" y="566"/>
                  <a:pt x="2134" y="566"/>
                </a:cubicBezTo>
                <a:cubicBezTo>
                  <a:pt x="2516" y="948"/>
                  <a:pt x="2516" y="1568"/>
                  <a:pt x="2134" y="19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965200" dist="952500" dir="4140000" sx="91000" sy="91000" algn="tl" rotWithShape="0">
              <a:schemeClr val="accent1">
                <a:lumMod val="75000"/>
                <a:alpha val="40000"/>
              </a:schemeClr>
            </a:outerShdw>
          </a:effectLst>
        </p:spPr>
        <p:txBody>
          <a:bodyPr vert="horz" wrap="square" lIns="45714" tIns="22857" rIns="45714" bIns="22857" numCol="1" anchor="t" anchorCtr="0" compatLnSpc="1">
            <a:prstTxWarp prst="textNoShape">
              <a:avLst/>
            </a:prstTxWarp>
          </a:bodyPr>
          <a:lstStyle/>
          <a:p>
            <a:endParaRPr lang="en-US" sz="9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B45CA18-66A1-4584-9D1D-B549E5E9B2DD}"/>
              </a:ext>
            </a:extLst>
          </p:cNvPr>
          <p:cNvSpPr/>
          <p:nvPr/>
        </p:nvSpPr>
        <p:spPr>
          <a:xfrm>
            <a:off x="1775091" y="1532884"/>
            <a:ext cx="3504485" cy="83099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fa-IR" sz="4800" dirty="0">
                <a:solidFill>
                  <a:schemeClr val="accent6">
                    <a:lumMod val="75000"/>
                  </a:schemeClr>
                </a:solidFill>
                <a:latin typeface="Designball-Charts-01" pitchFamily="2" charset="0"/>
                <a:ea typeface="Open Sans" panose="020B0606030504020204" pitchFamily="34" charset="0"/>
                <a:cs typeface="A EntezareZohoor B4" panose="00000700000000000000" pitchFamily="2" charset="-78"/>
              </a:rPr>
              <a:t>عسل طبیعی ایران</a:t>
            </a:r>
            <a:endParaRPr lang="en-US" sz="4800" dirty="0">
              <a:solidFill>
                <a:schemeClr val="accent6">
                  <a:lumMod val="75000"/>
                </a:schemeClr>
              </a:solidFill>
              <a:latin typeface="Designball-Charts-01" pitchFamily="2" charset="0"/>
              <a:ea typeface="Open Sans" panose="020B0606030504020204" pitchFamily="34" charset="0"/>
              <a:cs typeface="A EntezareZohoor B4" panose="000007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6F1DC5A-6198-4690-91B1-FCCB5AF60E70}"/>
              </a:ext>
            </a:extLst>
          </p:cNvPr>
          <p:cNvSpPr txBox="1"/>
          <p:nvPr/>
        </p:nvSpPr>
        <p:spPr>
          <a:xfrm>
            <a:off x="1676934" y="2548549"/>
            <a:ext cx="3921971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Low"/>
            <a:r>
              <a:rPr lang="fa-IR" dirty="0">
                <a:solidFill>
                  <a:schemeClr val="tx1">
                    <a:lumMod val="90000"/>
                    <a:lumOff val="10000"/>
                  </a:schemeClr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متنوع ترین و باکیفیت ترین عسل های تک گیاه و چندگیاه با کیفیت جهانی</a:t>
            </a:r>
            <a:endParaRPr lang="en-US" dirty="0">
              <a:solidFill>
                <a:schemeClr val="tx1">
                  <a:lumMod val="90000"/>
                  <a:lumOff val="10000"/>
                </a:schemeClr>
              </a:solidFill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D568BAD-199A-44FD-B618-E0B34426331C}"/>
              </a:ext>
            </a:extLst>
          </p:cNvPr>
          <p:cNvSpPr txBox="1"/>
          <p:nvPr/>
        </p:nvSpPr>
        <p:spPr>
          <a:xfrm>
            <a:off x="1889500" y="3338989"/>
            <a:ext cx="35227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/>
            <a:r>
              <a:rPr lang="fa-IR" sz="1400" dirty="0">
                <a:latin typeface="Shabnam" panose="020B0603030804020204" pitchFamily="34" charset="-78"/>
                <a:cs typeface="Shabnam" panose="020B0603030804020204" pitchFamily="34" charset="-78"/>
              </a:rPr>
              <a:t>اقلیم های متنوع و گیاهان دارویی بی نظیر در فلات ایران باعث شده است که طیف بی نظیری از عسل های دارویی و باکیفیت در ایران تولید شود.</a:t>
            </a:r>
            <a:endParaRPr lang="en-US" sz="1400" dirty="0"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06CF1BE-6997-42A5-8564-5DBC77FC9446}"/>
              </a:ext>
            </a:extLst>
          </p:cNvPr>
          <p:cNvSpPr/>
          <p:nvPr/>
        </p:nvSpPr>
        <p:spPr>
          <a:xfrm>
            <a:off x="2738873" y="4653136"/>
            <a:ext cx="1818305" cy="420683"/>
          </a:xfrm>
          <a:prstGeom prst="roundRect">
            <a:avLst>
              <a:gd name="adj" fmla="val 50000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1100" dirty="0">
                <a:latin typeface="Shabnam" panose="020B0603030804020204" pitchFamily="34" charset="-78"/>
                <a:cs typeface="Shabnam" panose="020B0603030804020204" pitchFamily="34" charset="-78"/>
              </a:rPr>
              <a:t>هر عسلی، عسل نیست!!</a:t>
            </a:r>
            <a:endParaRPr lang="en-US" sz="1100" dirty="0"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A28C071D-854F-40D1-B1CA-30DBF52AFBBA}"/>
              </a:ext>
            </a:extLst>
          </p:cNvPr>
          <p:cNvSpPr/>
          <p:nvPr/>
        </p:nvSpPr>
        <p:spPr>
          <a:xfrm>
            <a:off x="1883830" y="3204599"/>
            <a:ext cx="3528392" cy="45719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CE2616AB-73E2-4AC3-A1D6-9BC4DB950BA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" r="3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8056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2" grpId="0"/>
      <p:bldP spid="13" grpId="0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74DF421A-675D-47E0-A9DA-33A2B93109F2}"/>
              </a:ext>
            </a:extLst>
          </p:cNvPr>
          <p:cNvSpPr/>
          <p:nvPr/>
        </p:nvSpPr>
        <p:spPr>
          <a:xfrm>
            <a:off x="1487686" y="1061049"/>
            <a:ext cx="4608314" cy="46323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CA40FED-6A35-4013-9B90-86943996BE19}"/>
              </a:ext>
            </a:extLst>
          </p:cNvPr>
          <p:cNvSpPr txBox="1"/>
          <p:nvPr/>
        </p:nvSpPr>
        <p:spPr>
          <a:xfrm>
            <a:off x="2019671" y="2105302"/>
            <a:ext cx="3736856" cy="2135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Low" defTabSz="228554" rt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fa-IR" dirty="0">
                <a:latin typeface="Shabnam" panose="020B0603030804020204" pitchFamily="34" charset="-78"/>
                <a:cs typeface="Shabnam" panose="020B0603030804020204" pitchFamily="34" charset="-78"/>
              </a:rPr>
              <a:t>  کسب سه مدال جهانی باکیفیت ترین عسل دنیا در مسابقات کیفی عسل ها در اپی موندیا و لندن</a:t>
            </a:r>
            <a:endParaRPr lang="en-US" dirty="0">
              <a:latin typeface="Shabnam" panose="020B0603030804020204" pitchFamily="34" charset="-78"/>
              <a:cs typeface="Shabnam" panose="020B0603030804020204" pitchFamily="34" charset="-78"/>
            </a:endParaRPr>
          </a:p>
          <a:p>
            <a:pPr marL="171450" indent="-171450" algn="justLow" defTabSz="228554" rt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fa-IR" dirty="0">
                <a:latin typeface="Shabnam" panose="020B0603030804020204" pitchFamily="34" charset="-78"/>
                <a:cs typeface="Shabnam" panose="020B0603030804020204" pitchFamily="34" charset="-78"/>
              </a:rPr>
              <a:t>تولید بیش از 55 نوع عسل تک گیاه شاخص در فلات ایران</a:t>
            </a:r>
            <a:endParaRPr lang="en-US" dirty="0"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B6431D3-D479-4993-9DCF-15F92988B7EE}"/>
              </a:ext>
            </a:extLst>
          </p:cNvPr>
          <p:cNvSpPr txBox="1"/>
          <p:nvPr/>
        </p:nvSpPr>
        <p:spPr>
          <a:xfrm>
            <a:off x="2194366" y="1426784"/>
            <a:ext cx="33874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28554">
              <a:defRPr/>
            </a:pPr>
            <a:r>
              <a:rPr lang="fa-IR" sz="3200" dirty="0">
                <a:latin typeface="Calibri"/>
                <a:cs typeface="A EntezareZohoor B4" panose="00000700000000000000" pitchFamily="2" charset="-78"/>
              </a:rPr>
              <a:t>کیفیت عسل ایرانی در دنیا</a:t>
            </a:r>
            <a:endParaRPr lang="en-US" sz="3200" dirty="0">
              <a:latin typeface="Calibri"/>
              <a:cs typeface="A EntezareZohoor B4" panose="00000700000000000000" pitchFamily="2" charset="-78"/>
            </a:endParaRP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1311EA36-6FE9-475D-9302-1D3E07FB583D}"/>
              </a:ext>
            </a:extLst>
          </p:cNvPr>
          <p:cNvCxnSpPr>
            <a:cxnSpLocks/>
          </p:cNvCxnSpPr>
          <p:nvPr/>
        </p:nvCxnSpPr>
        <p:spPr>
          <a:xfrm flipH="1">
            <a:off x="2309555" y="2069592"/>
            <a:ext cx="3157088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8F4FEE44-D1EE-4CAA-B992-1A47D2BCD94B}"/>
              </a:ext>
            </a:extLst>
          </p:cNvPr>
          <p:cNvSpPr txBox="1"/>
          <p:nvPr/>
        </p:nvSpPr>
        <p:spPr>
          <a:xfrm>
            <a:off x="1786734" y="4408014"/>
            <a:ext cx="401021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Low" defTabSz="228554" rtl="1">
              <a:lnSpc>
                <a:spcPct val="150000"/>
              </a:lnSpc>
              <a:buFont typeface="Wingdings" panose="05000000000000000000" pitchFamily="2" charset="2"/>
              <a:buChar char="q"/>
              <a:defRPr/>
            </a:pPr>
            <a:r>
              <a:rPr lang="fa-IR" sz="1600" dirty="0">
                <a:solidFill>
                  <a:srgbClr val="FF0D0D"/>
                </a:solidFill>
                <a:latin typeface="Shabnam" panose="020B0603030804020204" pitchFamily="34" charset="-78"/>
                <a:cs typeface="Shabnam" panose="020B0603030804020204" pitchFamily="34" charset="-78"/>
              </a:rPr>
              <a:t>متاسفانه عسل طبیعی ایران در حضور عسل های تقلبی به حاشیه رانده شده است و زنبورداران به این جهت متضرر شده اند!</a:t>
            </a:r>
            <a:endParaRPr lang="en-US" sz="1600" dirty="0">
              <a:solidFill>
                <a:srgbClr val="FF0D0D"/>
              </a:solidFill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F0CBDA23-C94E-4A8F-BF76-34A664CF9B61}"/>
              </a:ext>
            </a:extLst>
          </p:cNvPr>
          <p:cNvCxnSpPr/>
          <p:nvPr/>
        </p:nvCxnSpPr>
        <p:spPr>
          <a:xfrm flipH="1">
            <a:off x="2019671" y="4365104"/>
            <a:ext cx="3157088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19313367-5992-41A7-B9ED-78B52ADA4EA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0" r="317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4333177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Placeholder 25">
            <a:extLst>
              <a:ext uri="{FF2B5EF4-FFF2-40B4-BE49-F238E27FC236}">
                <a16:creationId xmlns:a16="http://schemas.microsoft.com/office/drawing/2014/main" id="{953C8A53-8653-43FB-8532-F235ABC4BBB5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3" b="7813"/>
          <a:stretch>
            <a:fillRect/>
          </a:stretch>
        </p:blipFill>
        <p:spPr/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7E636F7C-227D-4019-8240-80925D99BD54}"/>
              </a:ext>
            </a:extLst>
          </p:cNvPr>
          <p:cNvSpPr/>
          <p:nvPr/>
        </p:nvSpPr>
        <p:spPr>
          <a:xfrm>
            <a:off x="9230722" y="446"/>
            <a:ext cx="2961278" cy="68571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26B254-7BDB-49E3-90D2-71EC67723F00}"/>
              </a:ext>
            </a:extLst>
          </p:cNvPr>
          <p:cNvSpPr/>
          <p:nvPr/>
        </p:nvSpPr>
        <p:spPr>
          <a:xfrm>
            <a:off x="7968208" y="446"/>
            <a:ext cx="4320480" cy="6857554"/>
          </a:xfrm>
          <a:prstGeom prst="rect">
            <a:avLst/>
          </a:prstGeom>
          <a:solidFill>
            <a:srgbClr val="FFAD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8895C2-B778-4FD0-B46C-225F30E55463}"/>
              </a:ext>
            </a:extLst>
          </p:cNvPr>
          <p:cNvSpPr txBox="1"/>
          <p:nvPr/>
        </p:nvSpPr>
        <p:spPr>
          <a:xfrm>
            <a:off x="8107916" y="1889597"/>
            <a:ext cx="408408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 rtl="1">
              <a:buFont typeface="Wingdings" panose="05000000000000000000" pitchFamily="2" charset="2"/>
              <a:buChar char="v"/>
            </a:pPr>
            <a:r>
              <a:rPr lang="fa-IR" sz="1900" dirty="0">
                <a:latin typeface="Shabnam" panose="020B0603030804020204" pitchFamily="34" charset="-78"/>
                <a:cs typeface="Shabnam" panose="020B0603030804020204" pitchFamily="34" charset="-78"/>
              </a:rPr>
              <a:t>باکیفیت ترین عسل ها در ایران توسط زنبورداران متعهد و حرفه ای تولید میشود!</a:t>
            </a:r>
          </a:p>
          <a:p>
            <a:pPr marL="342900" indent="-342900" algn="justLow" rtl="1">
              <a:buFont typeface="Wingdings" panose="05000000000000000000" pitchFamily="2" charset="2"/>
              <a:buChar char="v"/>
            </a:pPr>
            <a:r>
              <a:rPr lang="fa-IR" sz="1900" dirty="0">
                <a:latin typeface="Shabnam" panose="020B0603030804020204" pitchFamily="34" charset="-78"/>
                <a:cs typeface="Shabnam" panose="020B0603030804020204" pitchFamily="34" charset="-78"/>
              </a:rPr>
              <a:t>نمی توان منکر تقلبات شبه عسل های عرضه شده در بازار به عنوان عسل صد در صد طبیعی شد</a:t>
            </a:r>
            <a:endParaRPr lang="en-US" sz="1900" dirty="0"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79B6095-D765-45DB-8B91-9BF32C86A1C2}"/>
              </a:ext>
            </a:extLst>
          </p:cNvPr>
          <p:cNvSpPr txBox="1"/>
          <p:nvPr/>
        </p:nvSpPr>
        <p:spPr>
          <a:xfrm>
            <a:off x="8187501" y="552549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fa-IR" sz="3600" dirty="0">
                <a:latin typeface="+mj-lt"/>
                <a:cs typeface="A EntezareZohoor B4" panose="00000700000000000000" pitchFamily="2" charset="-78"/>
              </a:rPr>
              <a:t>جمع بندی و نتیجه گیری وبینار</a:t>
            </a:r>
            <a:endParaRPr lang="en-US" sz="3600" dirty="0">
              <a:latin typeface="+mj-lt"/>
              <a:cs typeface="A EntezareZohoor B4" panose="00000700000000000000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D7B0F82-D32E-4546-A1DE-743A3EE5B1D6}"/>
              </a:ext>
            </a:extLst>
          </p:cNvPr>
          <p:cNvSpPr/>
          <p:nvPr/>
        </p:nvSpPr>
        <p:spPr>
          <a:xfrm>
            <a:off x="9089975" y="1476044"/>
            <a:ext cx="2841942" cy="4571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9087562-E180-4DDA-A114-2AD315450BA9}"/>
              </a:ext>
            </a:extLst>
          </p:cNvPr>
          <p:cNvSpPr/>
          <p:nvPr/>
        </p:nvSpPr>
        <p:spPr>
          <a:xfrm>
            <a:off x="8328248" y="3827256"/>
            <a:ext cx="360040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1135DB-7628-467C-A00E-464F030A84B2}"/>
              </a:ext>
            </a:extLst>
          </p:cNvPr>
          <p:cNvSpPr txBox="1"/>
          <p:nvPr/>
        </p:nvSpPr>
        <p:spPr>
          <a:xfrm>
            <a:off x="8086406" y="3963975"/>
            <a:ext cx="4084084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 rtl="1">
              <a:buFont typeface="Wingdings" panose="05000000000000000000" pitchFamily="2" charset="2"/>
              <a:buChar char="v"/>
            </a:pPr>
            <a:r>
              <a:rPr lang="fa-IR" sz="1900" dirty="0">
                <a:latin typeface="Shabnam" panose="020B0603030804020204" pitchFamily="34" charset="-78"/>
                <a:cs typeface="Shabnam" panose="020B0603030804020204" pitchFamily="34" charset="-78"/>
              </a:rPr>
              <a:t>گریدبندی کیفی عسل ها براساس شاخص های کیفی برای عسل های ایران یک الزام بسیار ضروری است.</a:t>
            </a:r>
          </a:p>
          <a:p>
            <a:pPr marL="342900" indent="-342900" algn="justLow" rtl="1">
              <a:buFont typeface="Wingdings" panose="05000000000000000000" pitchFamily="2" charset="2"/>
              <a:buChar char="v"/>
            </a:pPr>
            <a:r>
              <a:rPr lang="fa-IR" sz="1900" dirty="0">
                <a:latin typeface="Shabnam" panose="020B0603030804020204" pitchFamily="34" charset="-78"/>
                <a:cs typeface="Shabnam" panose="020B0603030804020204" pitchFamily="34" charset="-78"/>
              </a:rPr>
              <a:t>نظارت بیشتر دستگاه های نظارتی همچون غذا و دارو و دامپزشکی</a:t>
            </a:r>
          </a:p>
          <a:p>
            <a:pPr marL="342900" indent="-342900" algn="justLow" rtl="1">
              <a:buFont typeface="Wingdings" panose="05000000000000000000" pitchFamily="2" charset="2"/>
              <a:buChar char="v"/>
            </a:pPr>
            <a:r>
              <a:rPr lang="fa-IR" sz="1900" dirty="0">
                <a:latin typeface="Shabnam" panose="020B0603030804020204" pitchFamily="34" charset="-78"/>
                <a:cs typeface="Shabnam" panose="020B0603030804020204" pitchFamily="34" charset="-78"/>
              </a:rPr>
              <a:t>افزایش دانش مصرف کنندگان و برندینگ</a:t>
            </a:r>
          </a:p>
          <a:p>
            <a:pPr marL="342900" indent="-342900" algn="justLow" rtl="1">
              <a:buFont typeface="Wingdings" panose="05000000000000000000" pitchFamily="2" charset="2"/>
              <a:buChar char="v"/>
            </a:pPr>
            <a:endParaRPr lang="en-US" sz="1900" dirty="0">
              <a:latin typeface="Shabnam" panose="020B0603030804020204" pitchFamily="34" charset="-78"/>
              <a:cs typeface="Shabnam" panose="020B0603030804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78070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5" grpId="0" animBg="1"/>
      <p:bldP spid="16" grpId="0"/>
      <p:bldP spid="27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FB7D6289-A5FB-4688-BEF8-024745DB576E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86" b="7786"/>
          <a:stretch>
            <a:fillRect/>
          </a:stretch>
        </p:blipFill>
        <p:spPr/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C7C1A7E-8B4F-4DB8-8301-376C59E2B8CE}"/>
              </a:ext>
            </a:extLst>
          </p:cNvPr>
          <p:cNvSpPr txBox="1"/>
          <p:nvPr/>
        </p:nvSpPr>
        <p:spPr>
          <a:xfrm>
            <a:off x="6960096" y="1124744"/>
            <a:ext cx="453650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defTabSz="228554" rtl="1">
              <a:lnSpc>
                <a:spcPct val="150000"/>
              </a:lnSpc>
              <a:defRPr/>
            </a:pPr>
            <a:r>
              <a:rPr lang="fa-IR" sz="3200" dirty="0">
                <a:solidFill>
                  <a:schemeClr val="bg1"/>
                </a:solidFill>
                <a:latin typeface="Shabnam" panose="020B0603030804020204" pitchFamily="34" charset="-78"/>
                <a:cs typeface="A EntezareZohoor B4" panose="00000700000000000000" pitchFamily="2" charset="-78"/>
              </a:rPr>
              <a:t>تنها راه جلوگیری از تقلب،</a:t>
            </a:r>
          </a:p>
          <a:p>
            <a:pPr defTabSz="228554" rtl="1">
              <a:lnSpc>
                <a:spcPct val="150000"/>
              </a:lnSpc>
              <a:defRPr/>
            </a:pPr>
            <a:r>
              <a:rPr lang="fa-IR" sz="3200" dirty="0">
                <a:solidFill>
                  <a:schemeClr val="bg1"/>
                </a:solidFill>
                <a:latin typeface="Shabnam" panose="020B0603030804020204" pitchFamily="34" charset="-78"/>
                <a:cs typeface="A EntezareZohoor B4" panose="00000700000000000000" pitchFamily="2" charset="-78"/>
              </a:rPr>
              <a:t> نشر آگاهیست!!</a:t>
            </a:r>
            <a:endParaRPr lang="en-US" sz="3200" dirty="0">
              <a:solidFill>
                <a:schemeClr val="bg1"/>
              </a:solidFill>
              <a:latin typeface="Shabnam" panose="020B0603030804020204" pitchFamily="34" charset="-78"/>
              <a:cs typeface="A EntezareZohoor B4" panose="000007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1AAEBB-3589-4141-91C0-091D5C7EEE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744" y="3645024"/>
            <a:ext cx="1130366" cy="113036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C4ABDB-B12B-4358-97EE-DC20BC504E3D}"/>
              </a:ext>
            </a:extLst>
          </p:cNvPr>
          <p:cNvSpPr txBox="1"/>
          <p:nvPr/>
        </p:nvSpPr>
        <p:spPr>
          <a:xfrm>
            <a:off x="156203" y="4675958"/>
            <a:ext cx="3189448" cy="61555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1200" dirty="0">
                <a:solidFill>
                  <a:schemeClr val="bg1"/>
                </a:solidFill>
                <a:cs typeface="A EntezareZohoor B4" panose="00000700000000000000" pitchFamily="2" charset="-78"/>
              </a:rPr>
              <a:t>مهندس بهزاد (محمد) رفــاهی</a:t>
            </a:r>
            <a:endParaRPr lang="fa-IR" sz="1100" dirty="0">
              <a:solidFill>
                <a:schemeClr val="bg1"/>
              </a:solidFill>
              <a:cs typeface="A EntezareZohoor B4" panose="00000700000000000000" pitchFamily="2" charset="-78"/>
            </a:endParaRPr>
          </a:p>
          <a:p>
            <a:pPr algn="ctr"/>
            <a:r>
              <a:rPr lang="fa-IR" sz="1050" dirty="0">
                <a:solidFill>
                  <a:schemeClr val="bg1"/>
                </a:solidFill>
                <a:cs typeface="A EntezareZohoor B4" panose="00000700000000000000" pitchFamily="2" charset="-78"/>
              </a:rPr>
              <a:t>مدیر واحد تحقیق و توسعه آقای عسل</a:t>
            </a:r>
            <a:endParaRPr lang="en-US" sz="1050" dirty="0">
              <a:solidFill>
                <a:schemeClr val="bg1"/>
              </a:solidFill>
              <a:cs typeface="A EntezareZohoor B4" panose="00000700000000000000" pitchFamily="2" charset="-78"/>
            </a:endParaRPr>
          </a:p>
          <a:p>
            <a:pPr algn="ctr"/>
            <a:r>
              <a:rPr lang="fa-IR" sz="1050" dirty="0">
                <a:solidFill>
                  <a:schemeClr val="bg1"/>
                </a:solidFill>
                <a:cs typeface="A EntezareZohoor B4" panose="00000700000000000000" pitchFamily="2" charset="-78"/>
              </a:rPr>
              <a:t>مدرس و پژوهشگر زنبورعسل</a:t>
            </a:r>
          </a:p>
        </p:txBody>
      </p:sp>
    </p:spTree>
    <p:extLst>
      <p:ext uri="{BB962C8B-B14F-4D97-AF65-F5344CB8AC3E}">
        <p14:creationId xmlns:p14="http://schemas.microsoft.com/office/powerpoint/2010/main" val="2466869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theme/theme1.xml><?xml version="1.0" encoding="utf-8"?>
<a:theme xmlns:a="http://schemas.openxmlformats.org/drawingml/2006/main" name="Default Theme">
  <a:themeElements>
    <a:clrScheme name="#07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1C7BBB"/>
      </a:accent1>
      <a:accent2>
        <a:srgbClr val="16AA9A"/>
      </a:accent2>
      <a:accent3>
        <a:srgbClr val="9EBA56"/>
      </a:accent3>
      <a:accent4>
        <a:srgbClr val="F59914"/>
      </a:accent4>
      <a:accent5>
        <a:srgbClr val="C5352D"/>
      </a:accent5>
      <a:accent6>
        <a:srgbClr val="69354B"/>
      </a:accent6>
      <a:hlink>
        <a:srgbClr val="0066CC"/>
      </a:hlink>
      <a:folHlink>
        <a:srgbClr val="45C9C9"/>
      </a:folHlink>
    </a:clrScheme>
    <a:fontScheme name="Custom 84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tx1"/>
        </a:solidFill>
        <a:ln w="9525">
          <a:noFill/>
          <a:round/>
          <a:headEnd/>
          <a:tailEnd/>
        </a:ln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>
          <a:defRPr/>
        </a:defPPr>
      </a:lst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Custom 2">
      <a:majorFont>
        <a:latin typeface="Robot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20966</TotalTime>
  <Words>1897</Words>
  <Application>Microsoft Office PowerPoint</Application>
  <PresentationFormat>Widescreen</PresentationFormat>
  <Paragraphs>222</Paragraphs>
  <Slides>26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47" baseType="lpstr">
      <vt:lpstr>Calibri</vt:lpstr>
      <vt:lpstr>Century Gothic</vt:lpstr>
      <vt:lpstr>Helvetica Light</vt:lpstr>
      <vt:lpstr>Designball-Charts-01</vt:lpstr>
      <vt:lpstr>Wingdings</vt:lpstr>
      <vt:lpstr>sans</vt:lpstr>
      <vt:lpstr>Arial</vt:lpstr>
      <vt:lpstr>Designball-Edu-01</vt:lpstr>
      <vt:lpstr>Open Sans Light</vt:lpstr>
      <vt:lpstr>Verdana</vt:lpstr>
      <vt:lpstr>Roboto</vt:lpstr>
      <vt:lpstr>Shabnam</vt:lpstr>
      <vt:lpstr>Gill Sans</vt:lpstr>
      <vt:lpstr>Times New Roman</vt:lpstr>
      <vt:lpstr>Open Sans Extrabold</vt:lpstr>
      <vt:lpstr>Kanun AR+LT Light</vt:lpstr>
      <vt:lpstr>Roboto Light</vt:lpstr>
      <vt:lpstr>Roboto Condensed</vt:lpstr>
      <vt:lpstr>Kanun AR+LT</vt:lpstr>
      <vt:lpstr>Default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Pham Tien Dung</dc:creator>
  <cp:lastModifiedBy>Refahi</cp:lastModifiedBy>
  <cp:revision>1381</cp:revision>
  <dcterms:created xsi:type="dcterms:W3CDTF">2014-09-22T14:05:42Z</dcterms:created>
  <dcterms:modified xsi:type="dcterms:W3CDTF">2021-12-06T15:43:20Z</dcterms:modified>
</cp:coreProperties>
</file>